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Comfortaa Light"/>
      <p:regular r:id="rId29"/>
      <p:bold r:id="rId30"/>
    </p:embeddedFont>
    <p:embeddedFont>
      <p:font typeface="Montserrat"/>
      <p:regular r:id="rId31"/>
      <p:bold r:id="rId32"/>
      <p:italic r:id="rId33"/>
      <p:boldItalic r:id="rId34"/>
    </p:embeddedFont>
    <p:embeddedFont>
      <p:font typeface="Lato"/>
      <p:regular r:id="rId35"/>
      <p:bold r:id="rId36"/>
      <p:italic r:id="rId37"/>
      <p:boldItalic r:id="rId38"/>
    </p:embeddedFont>
    <p:embeddedFont>
      <p:font typeface="Montserrat Medium"/>
      <p:regular r:id="rId39"/>
      <p:bold r:id="rId40"/>
      <p:italic r:id="rId41"/>
      <p:boldItalic r:id="rId42"/>
    </p:embeddedFont>
    <p:embeddedFont>
      <p:font typeface="Lato Light"/>
      <p:regular r:id="rId43"/>
      <p:bold r:id="rId44"/>
      <p:italic r:id="rId45"/>
      <p:boldItalic r:id="rId46"/>
    </p:embeddedFont>
    <p:embeddedFont>
      <p:font typeface="Titillium Web"/>
      <p:regular r:id="rId47"/>
      <p:bold r:id="rId48"/>
      <p:italic r:id="rId49"/>
      <p:boldItalic r:id="rId50"/>
    </p:embeddedFont>
    <p:embeddedFont>
      <p:font typeface="Corbel"/>
      <p:regular r:id="rId51"/>
      <p:bold r:id="rId52"/>
      <p:italic r:id="rId53"/>
      <p:boldItalic r:id="rId54"/>
    </p:embeddedFont>
    <p:embeddedFont>
      <p:font typeface="Titillium Web Light"/>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501DB17-9600-4BF2-AC45-60CBD00766E1}">
  <a:tblStyle styleId="{A501DB17-9600-4BF2-AC45-60CBD00766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ontserratMedium-bold.fntdata"/><Relationship Id="rId42" Type="http://schemas.openxmlformats.org/officeDocument/2006/relationships/font" Target="fonts/MontserratMedium-boldItalic.fntdata"/><Relationship Id="rId41" Type="http://schemas.openxmlformats.org/officeDocument/2006/relationships/font" Target="fonts/MontserratMedium-italic.fntdata"/><Relationship Id="rId44" Type="http://schemas.openxmlformats.org/officeDocument/2006/relationships/font" Target="fonts/LatoLight-bold.fntdata"/><Relationship Id="rId43" Type="http://schemas.openxmlformats.org/officeDocument/2006/relationships/font" Target="fonts/LatoLight-regular.fntdata"/><Relationship Id="rId46" Type="http://schemas.openxmlformats.org/officeDocument/2006/relationships/font" Target="fonts/LatoLight-boldItalic.fntdata"/><Relationship Id="rId45" Type="http://schemas.openxmlformats.org/officeDocument/2006/relationships/font" Target="fonts/LatoLight-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TitilliumWeb-bold.fntdata"/><Relationship Id="rId47" Type="http://schemas.openxmlformats.org/officeDocument/2006/relationships/font" Target="fonts/TitilliumWeb-regular.fntdata"/><Relationship Id="rId49" Type="http://schemas.openxmlformats.org/officeDocument/2006/relationships/font" Target="fonts/TitilliumWeb-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ComfortaaLight-bold.fntdata"/><Relationship Id="rId33" Type="http://schemas.openxmlformats.org/officeDocument/2006/relationships/font" Target="fonts/Montserrat-italic.fntdata"/><Relationship Id="rId32" Type="http://schemas.openxmlformats.org/officeDocument/2006/relationships/font" Target="fonts/Montserrat-bold.fntdata"/><Relationship Id="rId35" Type="http://schemas.openxmlformats.org/officeDocument/2006/relationships/font" Target="fonts/Lato-regular.fntdata"/><Relationship Id="rId34" Type="http://schemas.openxmlformats.org/officeDocument/2006/relationships/font" Target="fonts/Montserrat-boldItalic.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MontserratMedium-regular.fntdata"/><Relationship Id="rId38"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font" Target="fonts/ComfortaaLight-regular.fntdata"/><Relationship Id="rId51" Type="http://schemas.openxmlformats.org/officeDocument/2006/relationships/font" Target="fonts/Corbel-regular.fntdata"/><Relationship Id="rId50" Type="http://schemas.openxmlformats.org/officeDocument/2006/relationships/font" Target="fonts/TitilliumWeb-boldItalic.fntdata"/><Relationship Id="rId53" Type="http://schemas.openxmlformats.org/officeDocument/2006/relationships/font" Target="fonts/Corbel-italic.fntdata"/><Relationship Id="rId52" Type="http://schemas.openxmlformats.org/officeDocument/2006/relationships/font" Target="fonts/Corbel-bold.fntdata"/><Relationship Id="rId11" Type="http://schemas.openxmlformats.org/officeDocument/2006/relationships/slide" Target="slides/slide6.xml"/><Relationship Id="rId55" Type="http://schemas.openxmlformats.org/officeDocument/2006/relationships/font" Target="fonts/TitilliumWebLight-regular.fntdata"/><Relationship Id="rId10" Type="http://schemas.openxmlformats.org/officeDocument/2006/relationships/slide" Target="slides/slide5.xml"/><Relationship Id="rId54" Type="http://schemas.openxmlformats.org/officeDocument/2006/relationships/font" Target="fonts/Corbel-boldItalic.fntdata"/><Relationship Id="rId13" Type="http://schemas.openxmlformats.org/officeDocument/2006/relationships/slide" Target="slides/slide8.xml"/><Relationship Id="rId57" Type="http://schemas.openxmlformats.org/officeDocument/2006/relationships/font" Target="fonts/TitilliumWebLight-italic.fntdata"/><Relationship Id="rId12" Type="http://schemas.openxmlformats.org/officeDocument/2006/relationships/slide" Target="slides/slide7.xml"/><Relationship Id="rId56" Type="http://schemas.openxmlformats.org/officeDocument/2006/relationships/font" Target="fonts/TitilliumWebLight-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TitilliumWebLight-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ddaeb9f79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ddaeb9f794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1ddaeb9f794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ee330cf03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ee330cf03_0_2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gfee330cf03_0_2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ee330cf03_0_3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fee330cf03_0_3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fee330cf03_0_3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15bae3356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15bae33566_0_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39a6421c5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39a6421c5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g139a6421c53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fee330cf03_0_4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fee330cf03_0_4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gfee330cf03_0_4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fee330cf03_0_6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fee330cf03_0_6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gfee330cf03_0_6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fee330cf03_0_7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fee330cf03_0_7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1" name="Google Shape;961;gfee330cf03_0_7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fee671da5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fee671da5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4" name="Google Shape;974;gfee671da5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fee330cf03_0_3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fee330cf03_0_3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gfee330cf03_0_3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ff203fce88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ff203fce88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9" name="Google Shape;1089;gff203fce88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15bae33566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15bae33566_0_3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fee330cf03_0_7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fee330cf03_0_7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7" name="Google Shape;1097;gfee330cf03_0_7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fee330cf03_0_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fee330cf03_0_4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5" name="Google Shape;1105;gfee330cf03_0_4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15bae33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15bae3356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ddaeb9f7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ddaeb9f79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g1ddaeb9f79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15bae33566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15bae33566_0_3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9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55cd093d41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55cd093d41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15bae3356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15bae33566_0_1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fee330cf03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fee330cf03_0_2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fee330cf03_0_2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fee330cf03_0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fee330cf03_0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gfee330cf03_0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55cd093d4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g155cd093d4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p:nvPr/>
        </p:nvSpPr>
        <p:spPr>
          <a:xfrm rot="5400000">
            <a:off x="10000500" y="673"/>
            <a:ext cx="2191500" cy="2191500"/>
          </a:xfrm>
          <a:prstGeom prst="diagStripe">
            <a:avLst>
              <a:gd fmla="val 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nvGrpSpPr>
          <p:cNvPr id="15" name="Google Shape;15;p2"/>
          <p:cNvGrpSpPr/>
          <p:nvPr/>
        </p:nvGrpSpPr>
        <p:grpSpPr>
          <a:xfrm>
            <a:off x="0" y="654"/>
            <a:ext cx="6871435" cy="6845694"/>
            <a:chOff x="0" y="75"/>
            <a:chExt cx="5153705" cy="5152950"/>
          </a:xfrm>
        </p:grpSpPr>
        <p:sp>
          <p:nvSpPr>
            <p:cNvPr id="16" name="Google Shape;16;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p2"/>
            <p:cNvSpPr/>
            <p:nvPr/>
          </p:nvSpPr>
          <p:spPr>
            <a:xfrm rot="-5400000">
              <a:off x="1646" y="-75"/>
              <a:ext cx="2299800" cy="23001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p2"/>
            <p:cNvSpPr/>
            <p:nvPr/>
          </p:nvSpPr>
          <p:spPr>
            <a:xfrm flipH="1">
              <a:off x="652821" y="590035"/>
              <a:ext cx="2300100" cy="2299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p2"/>
          <p:cNvSpPr txBox="1"/>
          <p:nvPr>
            <p:ph type="ctrTitle"/>
          </p:nvPr>
        </p:nvSpPr>
        <p:spPr>
          <a:xfrm>
            <a:off x="4716200" y="2104533"/>
            <a:ext cx="6690000" cy="2105100"/>
          </a:xfrm>
          <a:prstGeom prst="rect">
            <a:avLst/>
          </a:prstGeom>
        </p:spPr>
        <p:txBody>
          <a:bodyPr anchorCtr="0" anchor="t" bIns="121900" lIns="121900" spcFirstLastPara="1" rIns="121900" wrap="square" tIns="121900">
            <a:normAutofit/>
          </a:bodyPr>
          <a:lstStyle>
            <a:lvl1pPr lvl="0" rtl="0">
              <a:spcBef>
                <a:spcPts val="0"/>
              </a:spcBef>
              <a:spcAft>
                <a:spcPts val="0"/>
              </a:spcAft>
              <a:buSzPts val="5300"/>
              <a:buNone/>
              <a:defRPr sz="5300"/>
            </a:lvl1pPr>
            <a:lvl2pPr lvl="1" rtl="0">
              <a:spcBef>
                <a:spcPts val="0"/>
              </a:spcBef>
              <a:spcAft>
                <a:spcPts val="0"/>
              </a:spcAft>
              <a:buSzPts val="5300"/>
              <a:buNone/>
              <a:defRPr sz="5300"/>
            </a:lvl2pPr>
            <a:lvl3pPr lvl="2" rtl="0">
              <a:spcBef>
                <a:spcPts val="0"/>
              </a:spcBef>
              <a:spcAft>
                <a:spcPts val="0"/>
              </a:spcAft>
              <a:buSzPts val="5300"/>
              <a:buNone/>
              <a:defRPr sz="5300"/>
            </a:lvl3pPr>
            <a:lvl4pPr lvl="3" rtl="0">
              <a:spcBef>
                <a:spcPts val="0"/>
              </a:spcBef>
              <a:spcAft>
                <a:spcPts val="0"/>
              </a:spcAft>
              <a:buSzPts val="5300"/>
              <a:buNone/>
              <a:defRPr sz="5300"/>
            </a:lvl4pPr>
            <a:lvl5pPr lvl="4" rtl="0">
              <a:spcBef>
                <a:spcPts val="0"/>
              </a:spcBef>
              <a:spcAft>
                <a:spcPts val="0"/>
              </a:spcAft>
              <a:buSzPts val="5300"/>
              <a:buNone/>
              <a:defRPr sz="5300"/>
            </a:lvl5pPr>
            <a:lvl6pPr lvl="5" rtl="0">
              <a:spcBef>
                <a:spcPts val="0"/>
              </a:spcBef>
              <a:spcAft>
                <a:spcPts val="0"/>
              </a:spcAft>
              <a:buSzPts val="5300"/>
              <a:buNone/>
              <a:defRPr sz="5300"/>
            </a:lvl6pPr>
            <a:lvl7pPr lvl="6" rtl="0">
              <a:spcBef>
                <a:spcPts val="0"/>
              </a:spcBef>
              <a:spcAft>
                <a:spcPts val="0"/>
              </a:spcAft>
              <a:buSzPts val="5300"/>
              <a:buNone/>
              <a:defRPr sz="5300"/>
            </a:lvl7pPr>
            <a:lvl8pPr lvl="7" rtl="0">
              <a:spcBef>
                <a:spcPts val="0"/>
              </a:spcBef>
              <a:spcAft>
                <a:spcPts val="0"/>
              </a:spcAft>
              <a:buSzPts val="5300"/>
              <a:buNone/>
              <a:defRPr sz="5300"/>
            </a:lvl8pPr>
            <a:lvl9pPr lvl="8" rtl="0">
              <a:spcBef>
                <a:spcPts val="0"/>
              </a:spcBef>
              <a:spcAft>
                <a:spcPts val="0"/>
              </a:spcAft>
              <a:buSzPts val="5300"/>
              <a:buNone/>
              <a:defRPr sz="5300"/>
            </a:lvl9pPr>
          </a:lstStyle>
          <a:p/>
        </p:txBody>
      </p:sp>
      <p:sp>
        <p:nvSpPr>
          <p:cNvPr id="21" name="Google Shape;21;p2"/>
          <p:cNvSpPr txBox="1"/>
          <p:nvPr>
            <p:ph idx="1" type="subTitle"/>
          </p:nvPr>
        </p:nvSpPr>
        <p:spPr>
          <a:xfrm>
            <a:off x="6778600" y="5233233"/>
            <a:ext cx="4627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22" name="Google Shape;22;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9" name="Shape 109"/>
        <p:cNvGrpSpPr/>
        <p:nvPr/>
      </p:nvGrpSpPr>
      <p:grpSpPr>
        <a:xfrm>
          <a:off x="0" y="0"/>
          <a:ext cx="0" cy="0"/>
          <a:chOff x="0" y="0"/>
          <a:chExt cx="0" cy="0"/>
        </a:xfrm>
      </p:grpSpPr>
      <p:grpSp>
        <p:nvGrpSpPr>
          <p:cNvPr id="110" name="Google Shape;110;p11"/>
          <p:cNvGrpSpPr/>
          <p:nvPr/>
        </p:nvGrpSpPr>
        <p:grpSpPr>
          <a:xfrm>
            <a:off x="5875053" y="0"/>
            <a:ext cx="6316642" cy="6857248"/>
            <a:chOff x="4406400" y="0"/>
            <a:chExt cx="4737600" cy="5143065"/>
          </a:xfrm>
        </p:grpSpPr>
        <p:sp>
          <p:nvSpPr>
            <p:cNvPr id="111" name="Google Shape;111;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2" name="Google Shape;112;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3" name="Google Shape;113;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4" name="Google Shape;114;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 name="Google Shape;115;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 name="Google Shape;116;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 name="Google Shape;117;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 name="Google Shape;118;p11"/>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 name="Google Shape;119;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 name="Google Shape;120;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1" name="Google Shape;121;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 name="Google Shape;122;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3" name="Google Shape;123;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4" name="Google Shape;124;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5" name="Google Shape;125;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6" name="Google Shape;126;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7" name="Google Shape;127;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8" name="Google Shape;128;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29" name="Google Shape;129;p11"/>
          <p:cNvSpPr txBox="1"/>
          <p:nvPr>
            <p:ph hasCustomPrompt="1" type="title"/>
          </p:nvPr>
        </p:nvSpPr>
        <p:spPr>
          <a:xfrm>
            <a:off x="1098467" y="1712900"/>
            <a:ext cx="6368100" cy="1734300"/>
          </a:xfrm>
          <a:prstGeom prst="rect">
            <a:avLst/>
          </a:prstGeom>
        </p:spPr>
        <p:txBody>
          <a:bodyPr anchorCtr="0" anchor="t" bIns="121900" lIns="121900" spcFirstLastPara="1" rIns="121900" wrap="square" tIns="121900">
            <a:normAutofit/>
          </a:bodyPr>
          <a:lstStyle>
            <a:lvl1pPr lvl="0" rtl="0">
              <a:spcBef>
                <a:spcPts val="0"/>
              </a:spcBef>
              <a:spcAft>
                <a:spcPts val="0"/>
              </a:spcAft>
              <a:buSzPts val="10700"/>
              <a:buNone/>
              <a:defRPr sz="10700"/>
            </a:lvl1pPr>
            <a:lvl2pPr lvl="1" rtl="0">
              <a:spcBef>
                <a:spcPts val="0"/>
              </a:spcBef>
              <a:spcAft>
                <a:spcPts val="0"/>
              </a:spcAft>
              <a:buSzPts val="10700"/>
              <a:buNone/>
              <a:defRPr sz="10700"/>
            </a:lvl2pPr>
            <a:lvl3pPr lvl="2" rtl="0">
              <a:spcBef>
                <a:spcPts val="0"/>
              </a:spcBef>
              <a:spcAft>
                <a:spcPts val="0"/>
              </a:spcAft>
              <a:buSzPts val="10700"/>
              <a:buNone/>
              <a:defRPr sz="10700"/>
            </a:lvl3pPr>
            <a:lvl4pPr lvl="3" rtl="0">
              <a:spcBef>
                <a:spcPts val="0"/>
              </a:spcBef>
              <a:spcAft>
                <a:spcPts val="0"/>
              </a:spcAft>
              <a:buSzPts val="10700"/>
              <a:buNone/>
              <a:defRPr sz="10700"/>
            </a:lvl4pPr>
            <a:lvl5pPr lvl="4" rtl="0">
              <a:spcBef>
                <a:spcPts val="0"/>
              </a:spcBef>
              <a:spcAft>
                <a:spcPts val="0"/>
              </a:spcAft>
              <a:buSzPts val="10700"/>
              <a:buNone/>
              <a:defRPr sz="10700"/>
            </a:lvl5pPr>
            <a:lvl6pPr lvl="5" rtl="0">
              <a:spcBef>
                <a:spcPts val="0"/>
              </a:spcBef>
              <a:spcAft>
                <a:spcPts val="0"/>
              </a:spcAft>
              <a:buSzPts val="10700"/>
              <a:buNone/>
              <a:defRPr sz="10700"/>
            </a:lvl6pPr>
            <a:lvl7pPr lvl="6" rtl="0">
              <a:spcBef>
                <a:spcPts val="0"/>
              </a:spcBef>
              <a:spcAft>
                <a:spcPts val="0"/>
              </a:spcAft>
              <a:buSzPts val="10700"/>
              <a:buNone/>
              <a:defRPr sz="10700"/>
            </a:lvl7pPr>
            <a:lvl8pPr lvl="7" rtl="0">
              <a:spcBef>
                <a:spcPts val="0"/>
              </a:spcBef>
              <a:spcAft>
                <a:spcPts val="0"/>
              </a:spcAft>
              <a:buSzPts val="10700"/>
              <a:buNone/>
              <a:defRPr sz="10700"/>
            </a:lvl8pPr>
            <a:lvl9pPr lvl="8" rtl="0">
              <a:spcBef>
                <a:spcPts val="0"/>
              </a:spcBef>
              <a:spcAft>
                <a:spcPts val="0"/>
              </a:spcAft>
              <a:buSzPts val="10700"/>
              <a:buNone/>
              <a:defRPr sz="10700"/>
            </a:lvl9pPr>
          </a:lstStyle>
          <a:p>
            <a:r>
              <a:t>xx%</a:t>
            </a:r>
          </a:p>
        </p:txBody>
      </p:sp>
      <p:sp>
        <p:nvSpPr>
          <p:cNvPr id="130" name="Google Shape;130;p11"/>
          <p:cNvSpPr txBox="1"/>
          <p:nvPr>
            <p:ph idx="1" type="body"/>
          </p:nvPr>
        </p:nvSpPr>
        <p:spPr>
          <a:xfrm>
            <a:off x="1098467" y="3524166"/>
            <a:ext cx="6368100" cy="1625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31" name="Google Shape;131;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 name="Shape 132"/>
        <p:cNvGrpSpPr/>
        <p:nvPr/>
      </p:nvGrpSpPr>
      <p:grpSpPr>
        <a:xfrm>
          <a:off x="0" y="0"/>
          <a:ext cx="0" cy="0"/>
          <a:chOff x="0" y="0"/>
          <a:chExt cx="0" cy="0"/>
        </a:xfrm>
      </p:grpSpPr>
      <p:sp>
        <p:nvSpPr>
          <p:cNvPr id="133" name="Google Shape;133;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34" name="Shape 134"/>
        <p:cNvGrpSpPr/>
        <p:nvPr/>
      </p:nvGrpSpPr>
      <p:grpSpPr>
        <a:xfrm>
          <a:off x="0" y="0"/>
          <a:ext cx="0" cy="0"/>
          <a:chOff x="0" y="0"/>
          <a:chExt cx="0" cy="0"/>
        </a:xfrm>
      </p:grpSpPr>
      <p:pic>
        <p:nvPicPr>
          <p:cNvPr id="135" name="Google Shape;135;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6" name="Google Shape;136;p13"/>
          <p:cNvSpPr txBox="1"/>
          <p:nvPr>
            <p:ph type="ctrTitle"/>
          </p:nvPr>
        </p:nvSpPr>
        <p:spPr>
          <a:xfrm>
            <a:off x="914399" y="185150"/>
            <a:ext cx="10151100" cy="15465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4800"/>
              <a:buNone/>
              <a:defRPr sz="6400"/>
            </a:lvl1pPr>
            <a:lvl2pPr lvl="1" rtl="0" algn="l">
              <a:lnSpc>
                <a:spcPct val="100000"/>
              </a:lnSpc>
              <a:spcBef>
                <a:spcPts val="0"/>
              </a:spcBef>
              <a:spcAft>
                <a:spcPts val="0"/>
              </a:spcAft>
              <a:buSzPts val="4800"/>
              <a:buNone/>
              <a:defRPr sz="6400"/>
            </a:lvl2pPr>
            <a:lvl3pPr lvl="2" rtl="0" algn="l">
              <a:lnSpc>
                <a:spcPct val="100000"/>
              </a:lnSpc>
              <a:spcBef>
                <a:spcPts val="0"/>
              </a:spcBef>
              <a:spcAft>
                <a:spcPts val="0"/>
              </a:spcAft>
              <a:buSzPts val="4800"/>
              <a:buNone/>
              <a:defRPr sz="6400"/>
            </a:lvl3pPr>
            <a:lvl4pPr lvl="3" rtl="0" algn="l">
              <a:lnSpc>
                <a:spcPct val="100000"/>
              </a:lnSpc>
              <a:spcBef>
                <a:spcPts val="0"/>
              </a:spcBef>
              <a:spcAft>
                <a:spcPts val="0"/>
              </a:spcAft>
              <a:buSzPts val="4800"/>
              <a:buNone/>
              <a:defRPr sz="6400"/>
            </a:lvl4pPr>
            <a:lvl5pPr lvl="4" rtl="0" algn="l">
              <a:lnSpc>
                <a:spcPct val="100000"/>
              </a:lnSpc>
              <a:spcBef>
                <a:spcPts val="0"/>
              </a:spcBef>
              <a:spcAft>
                <a:spcPts val="0"/>
              </a:spcAft>
              <a:buSzPts val="4800"/>
              <a:buNone/>
              <a:defRPr sz="6400"/>
            </a:lvl5pPr>
            <a:lvl6pPr lvl="5" rtl="0" algn="l">
              <a:lnSpc>
                <a:spcPct val="100000"/>
              </a:lnSpc>
              <a:spcBef>
                <a:spcPts val="0"/>
              </a:spcBef>
              <a:spcAft>
                <a:spcPts val="0"/>
              </a:spcAft>
              <a:buSzPts val="4800"/>
              <a:buNone/>
              <a:defRPr sz="6400"/>
            </a:lvl6pPr>
            <a:lvl7pPr lvl="6" rtl="0" algn="l">
              <a:lnSpc>
                <a:spcPct val="100000"/>
              </a:lnSpc>
              <a:spcBef>
                <a:spcPts val="0"/>
              </a:spcBef>
              <a:spcAft>
                <a:spcPts val="0"/>
              </a:spcAft>
              <a:buSzPts val="4800"/>
              <a:buNone/>
              <a:defRPr sz="6400"/>
            </a:lvl7pPr>
            <a:lvl8pPr lvl="7" rtl="0" algn="l">
              <a:lnSpc>
                <a:spcPct val="100000"/>
              </a:lnSpc>
              <a:spcBef>
                <a:spcPts val="0"/>
              </a:spcBef>
              <a:spcAft>
                <a:spcPts val="0"/>
              </a:spcAft>
              <a:buSzPts val="4800"/>
              <a:buNone/>
              <a:defRPr sz="6400"/>
            </a:lvl8pPr>
            <a:lvl9pPr lvl="8" rtl="0" algn="l">
              <a:lnSpc>
                <a:spcPct val="100000"/>
              </a:lnSpc>
              <a:spcBef>
                <a:spcPts val="0"/>
              </a:spcBef>
              <a:spcAft>
                <a:spcPts val="0"/>
              </a:spcAft>
              <a:buSzPts val="4800"/>
              <a:buNone/>
              <a:defRPr sz="6400"/>
            </a:lvl9pPr>
          </a:lstStyle>
          <a:p/>
        </p:txBody>
      </p:sp>
      <p:sp>
        <p:nvSpPr>
          <p:cNvPr id="137" name="Google Shape;137;p13"/>
          <p:cNvSpPr txBox="1"/>
          <p:nvPr>
            <p:ph idx="1" type="subTitle"/>
          </p:nvPr>
        </p:nvSpPr>
        <p:spPr>
          <a:xfrm>
            <a:off x="914400" y="3118800"/>
            <a:ext cx="10151100" cy="620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400"/>
              <a:buNone/>
              <a:defRPr sz="3200">
                <a:solidFill>
                  <a:schemeClr val="dk1"/>
                </a:solidFill>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sz="3200"/>
            </a:lvl4pPr>
            <a:lvl5pPr lvl="4" rtl="0" algn="l">
              <a:lnSpc>
                <a:spcPct val="100000"/>
              </a:lnSpc>
              <a:spcBef>
                <a:spcPts val="0"/>
              </a:spcBef>
              <a:spcAft>
                <a:spcPts val="0"/>
              </a:spcAft>
              <a:buSzPts val="2400"/>
              <a:buNone/>
              <a:defRPr sz="3200"/>
            </a:lvl5pPr>
            <a:lvl6pPr lvl="5" rtl="0" algn="l">
              <a:lnSpc>
                <a:spcPct val="100000"/>
              </a:lnSpc>
              <a:spcBef>
                <a:spcPts val="0"/>
              </a:spcBef>
              <a:spcAft>
                <a:spcPts val="0"/>
              </a:spcAft>
              <a:buSzPts val="2400"/>
              <a:buNone/>
              <a:defRPr sz="3200"/>
            </a:lvl6pPr>
            <a:lvl7pPr lvl="6" rtl="0" algn="l">
              <a:lnSpc>
                <a:spcPct val="100000"/>
              </a:lnSpc>
              <a:spcBef>
                <a:spcPts val="0"/>
              </a:spcBef>
              <a:spcAft>
                <a:spcPts val="0"/>
              </a:spcAft>
              <a:buSzPts val="2400"/>
              <a:buNone/>
              <a:defRPr sz="3200"/>
            </a:lvl7pPr>
            <a:lvl8pPr lvl="7" rtl="0" algn="l">
              <a:lnSpc>
                <a:spcPct val="100000"/>
              </a:lnSpc>
              <a:spcBef>
                <a:spcPts val="0"/>
              </a:spcBef>
              <a:spcAft>
                <a:spcPts val="0"/>
              </a:spcAft>
              <a:buSzPts val="2400"/>
              <a:buNone/>
              <a:defRPr sz="3200"/>
            </a:lvl8pPr>
            <a:lvl9pPr lvl="8" rtl="0" algn="l">
              <a:lnSpc>
                <a:spcPct val="100000"/>
              </a:lnSpc>
              <a:spcBef>
                <a:spcPts val="0"/>
              </a:spcBef>
              <a:spcAft>
                <a:spcPts val="0"/>
              </a:spcAft>
              <a:buSzPts val="2400"/>
              <a:buNone/>
              <a:defRPr sz="32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grpSp>
        <p:nvGrpSpPr>
          <p:cNvPr id="24" name="Google Shape;24;p3"/>
          <p:cNvGrpSpPr/>
          <p:nvPr/>
        </p:nvGrpSpPr>
        <p:grpSpPr>
          <a:xfrm>
            <a:off x="5875053" y="0"/>
            <a:ext cx="6316642" cy="6857248"/>
            <a:chOff x="4406400" y="0"/>
            <a:chExt cx="4737600" cy="5143065"/>
          </a:xfrm>
        </p:grpSpPr>
        <p:sp>
          <p:nvSpPr>
            <p:cNvPr id="25" name="Google Shape;25;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0" name="Google Shape;30;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1" name="Google Shape;31;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2" name="Google Shape;32;p3"/>
            <p:cNvSpPr/>
            <p:nvPr/>
          </p:nvSpPr>
          <p:spPr>
            <a:xfrm flipH="1">
              <a:off x="6908099" y="2069505"/>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3" name="Google Shape;33;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4" name="Google Shape;34;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 name="Google Shape;39;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 name="Google Shape;40;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 name="Google Shape;41;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 name="Google Shape;42;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3" name="Google Shape;43;p3"/>
          <p:cNvSpPr txBox="1"/>
          <p:nvPr>
            <p:ph type="title"/>
          </p:nvPr>
        </p:nvSpPr>
        <p:spPr>
          <a:xfrm>
            <a:off x="1098467" y="2737333"/>
            <a:ext cx="6116100" cy="15315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44" name="Google Shape;44;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grpSp>
        <p:nvGrpSpPr>
          <p:cNvPr id="46" name="Google Shape;46;p4"/>
          <p:cNvGrpSpPr/>
          <p:nvPr/>
        </p:nvGrpSpPr>
        <p:grpSpPr>
          <a:xfrm>
            <a:off x="0" y="507989"/>
            <a:ext cx="1383765" cy="1355016"/>
            <a:chOff x="0" y="381001"/>
            <a:chExt cx="1037850" cy="1016287"/>
          </a:xfrm>
        </p:grpSpPr>
        <p:sp>
          <p:nvSpPr>
            <p:cNvPr id="47" name="Google Shape;47;p4"/>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8" name="Google Shape;48;p4"/>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49" name="Google Shape;49;p4"/>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0" name="Google Shape;50;p4"/>
          <p:cNvSpPr txBox="1"/>
          <p:nvPr>
            <p:ph idx="1" type="body"/>
          </p:nvPr>
        </p:nvSpPr>
        <p:spPr>
          <a:xfrm>
            <a:off x="1730000" y="2090067"/>
            <a:ext cx="93852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1" name="Google Shape;51;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2" name="Shape 52"/>
        <p:cNvGrpSpPr/>
        <p:nvPr/>
      </p:nvGrpSpPr>
      <p:grpSpPr>
        <a:xfrm>
          <a:off x="0" y="0"/>
          <a:ext cx="0" cy="0"/>
          <a:chOff x="0" y="0"/>
          <a:chExt cx="0" cy="0"/>
        </a:xfrm>
      </p:grpSpPr>
      <p:grpSp>
        <p:nvGrpSpPr>
          <p:cNvPr id="53" name="Google Shape;53;p5"/>
          <p:cNvGrpSpPr/>
          <p:nvPr/>
        </p:nvGrpSpPr>
        <p:grpSpPr>
          <a:xfrm>
            <a:off x="0" y="507989"/>
            <a:ext cx="1383765" cy="1355016"/>
            <a:chOff x="0" y="381001"/>
            <a:chExt cx="1037850" cy="1016287"/>
          </a:xfrm>
        </p:grpSpPr>
        <p:sp>
          <p:nvSpPr>
            <p:cNvPr id="54" name="Google Shape;54;p5"/>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5" name="Google Shape;55;p5"/>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56" name="Google Shape;56;p5"/>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57" name="Google Shape;57;p5"/>
          <p:cNvSpPr txBox="1"/>
          <p:nvPr>
            <p:ph idx="1" type="body"/>
          </p:nvPr>
        </p:nvSpPr>
        <p:spPr>
          <a:xfrm>
            <a:off x="1730000"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8" name="Google Shape;58;p5"/>
          <p:cNvSpPr txBox="1"/>
          <p:nvPr>
            <p:ph idx="2" type="body"/>
          </p:nvPr>
        </p:nvSpPr>
        <p:spPr>
          <a:xfrm>
            <a:off x="6577628" y="2090067"/>
            <a:ext cx="4537500" cy="38817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59" name="Google Shape;59;p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grpSp>
        <p:nvGrpSpPr>
          <p:cNvPr id="61" name="Google Shape;61;p6"/>
          <p:cNvGrpSpPr/>
          <p:nvPr/>
        </p:nvGrpSpPr>
        <p:grpSpPr>
          <a:xfrm>
            <a:off x="0" y="507989"/>
            <a:ext cx="1383765" cy="1355016"/>
            <a:chOff x="0" y="381001"/>
            <a:chExt cx="1037850" cy="1016287"/>
          </a:xfrm>
        </p:grpSpPr>
        <p:sp>
          <p:nvSpPr>
            <p:cNvPr id="62" name="Google Shape;62;p6"/>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3" name="Google Shape;63;p6"/>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4" name="Google Shape;64;p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65" name="Google Shape;65;p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grpSp>
        <p:nvGrpSpPr>
          <p:cNvPr id="67" name="Google Shape;67;p7"/>
          <p:cNvGrpSpPr/>
          <p:nvPr/>
        </p:nvGrpSpPr>
        <p:grpSpPr>
          <a:xfrm>
            <a:off x="0" y="507989"/>
            <a:ext cx="1383765" cy="1355016"/>
            <a:chOff x="0" y="381001"/>
            <a:chExt cx="1037850" cy="1016287"/>
          </a:xfrm>
        </p:grpSpPr>
        <p:sp>
          <p:nvSpPr>
            <p:cNvPr id="68" name="Google Shape;68;p7"/>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9" name="Google Shape;69;p7"/>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 name="Google Shape;70;p7"/>
          <p:cNvSpPr txBox="1"/>
          <p:nvPr>
            <p:ph type="title"/>
          </p:nvPr>
        </p:nvSpPr>
        <p:spPr>
          <a:xfrm>
            <a:off x="1730000" y="525000"/>
            <a:ext cx="5065200" cy="19908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71" name="Google Shape;71;p7"/>
          <p:cNvSpPr txBox="1"/>
          <p:nvPr>
            <p:ph idx="1" type="body"/>
          </p:nvPr>
        </p:nvSpPr>
        <p:spPr>
          <a:xfrm>
            <a:off x="1730000" y="2630067"/>
            <a:ext cx="5065200" cy="32211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72" name="Google Shape;72;p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grpSp>
        <p:nvGrpSpPr>
          <p:cNvPr id="74" name="Google Shape;74;p8"/>
          <p:cNvGrpSpPr/>
          <p:nvPr/>
        </p:nvGrpSpPr>
        <p:grpSpPr>
          <a:xfrm>
            <a:off x="5875053" y="0"/>
            <a:ext cx="6316642" cy="6857829"/>
            <a:chOff x="4406400" y="0"/>
            <a:chExt cx="4737600" cy="5143500"/>
          </a:xfrm>
        </p:grpSpPr>
        <p:sp>
          <p:nvSpPr>
            <p:cNvPr id="75" name="Google Shape;75;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 name="Google Shape;80;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1" name="Google Shape;81;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2" name="Google Shape;82;p8"/>
            <p:cNvSpPr/>
            <p:nvPr/>
          </p:nvSpPr>
          <p:spPr>
            <a:xfrm flipH="1">
              <a:off x="6908099" y="2069680"/>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3" name="Google Shape;83;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4" name="Google Shape;84;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5" name="Google Shape;85;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 name="Google Shape;86;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 name="Google Shape;87;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8" name="Google Shape;88;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9" name="Google Shape;89;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0" name="Google Shape;90;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1" name="Google Shape;91;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2" name="Google Shape;92;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098467" y="1155700"/>
            <a:ext cx="6116100" cy="46947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94" name="Google Shape;94;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grpSp>
        <p:nvGrpSpPr>
          <p:cNvPr id="96" name="Google Shape;96;p9"/>
          <p:cNvGrpSpPr/>
          <p:nvPr/>
        </p:nvGrpSpPr>
        <p:grpSpPr>
          <a:xfrm>
            <a:off x="0" y="507989"/>
            <a:ext cx="1383765" cy="1355016"/>
            <a:chOff x="0" y="381001"/>
            <a:chExt cx="1037850" cy="1016287"/>
          </a:xfrm>
        </p:grpSpPr>
        <p:sp>
          <p:nvSpPr>
            <p:cNvPr id="97" name="Google Shape;97;p9"/>
            <p:cNvSpPr/>
            <p:nvPr/>
          </p:nvSpPr>
          <p:spPr>
            <a:xfrm rot="-5400000">
              <a:off x="0" y="381001"/>
              <a:ext cx="808800" cy="808800"/>
            </a:xfrm>
            <a:prstGeom prst="diagStripe">
              <a:avLst>
                <a:gd fmla="val 5000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98" name="Google Shape;98;p9"/>
            <p:cNvSpPr/>
            <p:nvPr/>
          </p:nvSpPr>
          <p:spPr>
            <a:xfrm flipH="1">
              <a:off x="229050" y="588489"/>
              <a:ext cx="808800" cy="808800"/>
            </a:xfrm>
            <a:prstGeom prst="diagStrip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99" name="Google Shape;99;p9"/>
          <p:cNvSpPr txBox="1"/>
          <p:nvPr>
            <p:ph type="title"/>
          </p:nvPr>
        </p:nvSpPr>
        <p:spPr>
          <a:xfrm>
            <a:off x="1730000" y="2211100"/>
            <a:ext cx="4048500" cy="2335500"/>
          </a:xfrm>
          <a:prstGeom prst="rect">
            <a:avLst/>
          </a:prstGeom>
        </p:spPr>
        <p:txBody>
          <a:bodyPr anchorCtr="0" anchor="t" bIns="121900" lIns="121900" spcFirstLastPara="1" rIns="121900" wrap="square" tIns="12190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00" name="Google Shape;100;p9"/>
          <p:cNvSpPr txBox="1"/>
          <p:nvPr>
            <p:ph idx="1" type="subTitle"/>
          </p:nvPr>
        </p:nvSpPr>
        <p:spPr>
          <a:xfrm>
            <a:off x="1730000" y="4717333"/>
            <a:ext cx="4048500" cy="674700"/>
          </a:xfrm>
          <a:prstGeom prst="rect">
            <a:avLst/>
          </a:prstGeom>
        </p:spPr>
        <p:txBody>
          <a:bodyPr anchorCtr="0" anchor="t" bIns="121900" lIns="121900" spcFirstLastPara="1" rIns="121900" wrap="square" tIns="121900">
            <a:normAutofit/>
          </a:bodyPr>
          <a:lstStyle>
            <a:lvl1pPr lvl="0" rtl="0">
              <a:lnSpc>
                <a:spcPct val="100000"/>
              </a:lnSpc>
              <a:spcBef>
                <a:spcPts val="0"/>
              </a:spcBef>
              <a:spcAft>
                <a:spcPts val="0"/>
              </a:spcAft>
              <a:buSzPts val="1700"/>
              <a:buNone/>
              <a:defRPr/>
            </a:lvl1pPr>
            <a:lvl2pPr lvl="1" rtl="0">
              <a:lnSpc>
                <a:spcPct val="100000"/>
              </a:lnSpc>
              <a:spcBef>
                <a:spcPts val="0"/>
              </a:spcBef>
              <a:spcAft>
                <a:spcPts val="0"/>
              </a:spcAft>
              <a:buSzPts val="1700"/>
              <a:buNone/>
              <a:defRPr sz="1700"/>
            </a:lvl2pPr>
            <a:lvl3pPr lvl="2" rtl="0">
              <a:lnSpc>
                <a:spcPct val="100000"/>
              </a:lnSpc>
              <a:spcBef>
                <a:spcPts val="0"/>
              </a:spcBef>
              <a:spcAft>
                <a:spcPts val="0"/>
              </a:spcAft>
              <a:buSzPts val="1700"/>
              <a:buNone/>
              <a:defRPr sz="1700"/>
            </a:lvl3pPr>
            <a:lvl4pPr lvl="3" rtl="0">
              <a:lnSpc>
                <a:spcPct val="100000"/>
              </a:lnSpc>
              <a:spcBef>
                <a:spcPts val="0"/>
              </a:spcBef>
              <a:spcAft>
                <a:spcPts val="0"/>
              </a:spcAft>
              <a:buSzPts val="1700"/>
              <a:buNone/>
              <a:defRPr sz="1700"/>
            </a:lvl4pPr>
            <a:lvl5pPr lvl="4" rtl="0">
              <a:lnSpc>
                <a:spcPct val="100000"/>
              </a:lnSpc>
              <a:spcBef>
                <a:spcPts val="0"/>
              </a:spcBef>
              <a:spcAft>
                <a:spcPts val="0"/>
              </a:spcAft>
              <a:buSzPts val="1700"/>
              <a:buNone/>
              <a:defRPr sz="1700"/>
            </a:lvl5pPr>
            <a:lvl6pPr lvl="5" rtl="0">
              <a:lnSpc>
                <a:spcPct val="100000"/>
              </a:lnSpc>
              <a:spcBef>
                <a:spcPts val="0"/>
              </a:spcBef>
              <a:spcAft>
                <a:spcPts val="0"/>
              </a:spcAft>
              <a:buSzPts val="1700"/>
              <a:buNone/>
              <a:defRPr sz="1700"/>
            </a:lvl6pPr>
            <a:lvl7pPr lvl="6" rtl="0">
              <a:lnSpc>
                <a:spcPct val="100000"/>
              </a:lnSpc>
              <a:spcBef>
                <a:spcPts val="0"/>
              </a:spcBef>
              <a:spcAft>
                <a:spcPts val="0"/>
              </a:spcAft>
              <a:buSzPts val="1700"/>
              <a:buNone/>
              <a:defRPr sz="1700"/>
            </a:lvl7pPr>
            <a:lvl8pPr lvl="7" rtl="0">
              <a:lnSpc>
                <a:spcPct val="100000"/>
              </a:lnSpc>
              <a:spcBef>
                <a:spcPts val="0"/>
              </a:spcBef>
              <a:spcAft>
                <a:spcPts val="0"/>
              </a:spcAft>
              <a:buSzPts val="1700"/>
              <a:buNone/>
              <a:defRPr sz="1700"/>
            </a:lvl8pPr>
            <a:lvl9pPr lvl="8" rtl="0">
              <a:lnSpc>
                <a:spcPct val="100000"/>
              </a:lnSpc>
              <a:spcBef>
                <a:spcPts val="0"/>
              </a:spcBef>
              <a:spcAft>
                <a:spcPts val="0"/>
              </a:spcAft>
              <a:buSzPts val="1700"/>
              <a:buNone/>
              <a:defRPr sz="1700"/>
            </a:lvl9pPr>
          </a:lstStyle>
          <a:p/>
        </p:txBody>
      </p:sp>
      <p:sp>
        <p:nvSpPr>
          <p:cNvPr id="101" name="Google Shape;101;p9"/>
          <p:cNvSpPr txBox="1"/>
          <p:nvPr>
            <p:ph idx="2" type="body"/>
          </p:nvPr>
        </p:nvSpPr>
        <p:spPr>
          <a:xfrm>
            <a:off x="6197600" y="2262133"/>
            <a:ext cx="4902300" cy="3129900"/>
          </a:xfrm>
          <a:prstGeom prst="rect">
            <a:avLst/>
          </a:prstGeom>
        </p:spPr>
        <p:txBody>
          <a:bodyPr anchorCtr="0" anchor="t" bIns="121900" lIns="121900" spcFirstLastPara="1" rIns="121900" wrap="square" tIns="121900">
            <a:normAutofit/>
          </a:bodyPr>
          <a:lstStyle>
            <a:lvl1pPr indent="-336550" lvl="0" marL="457200" rtl="0">
              <a:spcBef>
                <a:spcPts val="0"/>
              </a:spcBef>
              <a:spcAft>
                <a:spcPts val="0"/>
              </a:spcAft>
              <a:buSzPts val="1700"/>
              <a:buChar char="●"/>
              <a:defRPr/>
            </a:lvl1pPr>
            <a:lvl2pPr indent="-323850" lvl="1" marL="914400" rtl="0">
              <a:spcBef>
                <a:spcPts val="0"/>
              </a:spcBef>
              <a:spcAft>
                <a:spcPts val="0"/>
              </a:spcAft>
              <a:buSzPts val="1500"/>
              <a:buChar char="○"/>
              <a:defRPr/>
            </a:lvl2pPr>
            <a:lvl3pPr indent="-323850" lvl="2" marL="1371600" rtl="0">
              <a:spcBef>
                <a:spcPts val="0"/>
              </a:spcBef>
              <a:spcAft>
                <a:spcPts val="0"/>
              </a:spcAft>
              <a:buSzPts val="1500"/>
              <a:buChar char="■"/>
              <a:defRPr/>
            </a:lvl3pPr>
            <a:lvl4pPr indent="-323850" lvl="3" marL="1828800" rtl="0">
              <a:spcBef>
                <a:spcPts val="0"/>
              </a:spcBef>
              <a:spcAft>
                <a:spcPts val="0"/>
              </a:spcAft>
              <a:buSzPts val="1500"/>
              <a:buChar char="●"/>
              <a:defRPr/>
            </a:lvl4pPr>
            <a:lvl5pPr indent="-323850" lvl="4" marL="2286000" rtl="0">
              <a:spcBef>
                <a:spcPts val="0"/>
              </a:spcBef>
              <a:spcAft>
                <a:spcPts val="0"/>
              </a:spcAft>
              <a:buSzPts val="1500"/>
              <a:buChar char="○"/>
              <a:defRPr/>
            </a:lvl5pPr>
            <a:lvl6pPr indent="-323850" lvl="5" marL="2743200" rtl="0">
              <a:spcBef>
                <a:spcPts val="0"/>
              </a:spcBef>
              <a:spcAft>
                <a:spcPts val="0"/>
              </a:spcAft>
              <a:buSzPts val="1500"/>
              <a:buChar char="■"/>
              <a:defRPr/>
            </a:lvl6pPr>
            <a:lvl7pPr indent="-323850" lvl="6" marL="3200400" rtl="0">
              <a:spcBef>
                <a:spcPts val="0"/>
              </a:spcBef>
              <a:spcAft>
                <a:spcPts val="0"/>
              </a:spcAft>
              <a:buSzPts val="1500"/>
              <a:buChar char="●"/>
              <a:defRPr/>
            </a:lvl7pPr>
            <a:lvl8pPr indent="-323850" lvl="7" marL="3657600" rtl="0">
              <a:spcBef>
                <a:spcPts val="0"/>
              </a:spcBef>
              <a:spcAft>
                <a:spcPts val="0"/>
              </a:spcAft>
              <a:buSzPts val="1500"/>
              <a:buChar char="○"/>
              <a:defRPr/>
            </a:lvl8pPr>
            <a:lvl9pPr indent="-323850" lvl="8" marL="4114800" rtl="0">
              <a:spcBef>
                <a:spcPts val="0"/>
              </a:spcBef>
              <a:spcAft>
                <a:spcPts val="0"/>
              </a:spcAft>
              <a:buSzPts val="1500"/>
              <a:buChar char="■"/>
              <a:defRPr/>
            </a:lvl9pPr>
          </a:lstStyle>
          <a:p/>
        </p:txBody>
      </p:sp>
      <p:sp>
        <p:nvSpPr>
          <p:cNvPr id="102" name="Google Shape;102;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3" name="Shape 103"/>
        <p:cNvGrpSpPr/>
        <p:nvPr/>
      </p:nvGrpSpPr>
      <p:grpSpPr>
        <a:xfrm>
          <a:off x="0" y="0"/>
          <a:ext cx="0" cy="0"/>
          <a:chOff x="0" y="0"/>
          <a:chExt cx="0" cy="0"/>
        </a:xfrm>
      </p:grpSpPr>
      <p:grpSp>
        <p:nvGrpSpPr>
          <p:cNvPr id="104" name="Google Shape;104;p10"/>
          <p:cNvGrpSpPr/>
          <p:nvPr/>
        </p:nvGrpSpPr>
        <p:grpSpPr>
          <a:xfrm>
            <a:off x="0" y="5504636"/>
            <a:ext cx="931877" cy="912853"/>
            <a:chOff x="0" y="3785672"/>
            <a:chExt cx="698925" cy="684657"/>
          </a:xfrm>
        </p:grpSpPr>
        <p:sp>
          <p:nvSpPr>
            <p:cNvPr id="105" name="Google Shape;105;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6" name="Google Shape;106;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07" name="Google Shape;107;p10"/>
          <p:cNvSpPr txBox="1"/>
          <p:nvPr>
            <p:ph idx="1" type="body"/>
          </p:nvPr>
        </p:nvSpPr>
        <p:spPr>
          <a:xfrm>
            <a:off x="1083633" y="5740500"/>
            <a:ext cx="9248100" cy="698400"/>
          </a:xfrm>
          <a:prstGeom prst="rect">
            <a:avLst/>
          </a:prstGeom>
        </p:spPr>
        <p:txBody>
          <a:bodyPr anchorCtr="0" anchor="ctr" bIns="121900" lIns="121900" spcFirstLastPara="1" rIns="121900" wrap="square" tIns="121900">
            <a:normAutofit/>
          </a:bodyPr>
          <a:lstStyle>
            <a:lvl1pPr indent="-228600" lvl="0" marL="457200" rtl="0">
              <a:lnSpc>
                <a:spcPct val="100000"/>
              </a:lnSpc>
              <a:spcBef>
                <a:spcPts val="0"/>
              </a:spcBef>
              <a:spcAft>
                <a:spcPts val="0"/>
              </a:spcAft>
              <a:buSzPts val="1700"/>
              <a:buNone/>
              <a:defRPr/>
            </a:lvl1pPr>
          </a:lstStyle>
          <a:p/>
        </p:txBody>
      </p:sp>
      <p:sp>
        <p:nvSpPr>
          <p:cNvPr id="108" name="Google Shape;108;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rt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p:txBody>
      </p:sp>
      <p:sp>
        <p:nvSpPr>
          <p:cNvPr id="11" name="Google Shape;11;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36550" lvl="0" marL="457200" rtl="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indent="-323850" lvl="1" marL="914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2pPr>
            <a:lvl3pPr indent="-323850" lvl="2" marL="1371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3pPr>
            <a:lvl4pPr indent="-323850" lvl="3" marL="1828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4pPr>
            <a:lvl5pPr indent="-323850" lvl="4" marL="22860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5pPr>
            <a:lvl6pPr indent="-323850" lvl="5" marL="27432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6pPr>
            <a:lvl7pPr indent="-323850" lvl="6" marL="32004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7pPr>
            <a:lvl8pPr indent="-323850" lvl="7" marL="36576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8pPr>
            <a:lvl9pPr indent="-323850" lvl="8" marL="4114800" rtl="0">
              <a:lnSpc>
                <a:spcPct val="115000"/>
              </a:lnSpc>
              <a:spcBef>
                <a:spcPts val="0"/>
              </a:spcBef>
              <a:spcAft>
                <a:spcPts val="0"/>
              </a:spcAft>
              <a:buClr>
                <a:schemeClr val="lt1"/>
              </a:buClr>
              <a:buSzPts val="1500"/>
              <a:buFont typeface="Lato"/>
              <a:buChar char="■"/>
              <a:defRPr sz="1500">
                <a:solidFill>
                  <a:schemeClr val="lt1"/>
                </a:solidFill>
                <a:latin typeface="Lato"/>
                <a:ea typeface="Lato"/>
                <a:cs typeface="Lato"/>
                <a:sym typeface="Lato"/>
              </a:defRPr>
            </a:lvl9pPr>
          </a:lstStyle>
          <a:p/>
        </p:txBody>
      </p:sp>
      <p:sp>
        <p:nvSpPr>
          <p:cNvPr id="12" name="Google Shape;12;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rtl="0" algn="r">
              <a:buNone/>
              <a:defRPr sz="1300">
                <a:solidFill>
                  <a:schemeClr val="lt1"/>
                </a:solidFill>
                <a:latin typeface="Lato"/>
                <a:ea typeface="Lato"/>
                <a:cs typeface="Lato"/>
                <a:sym typeface="Lato"/>
              </a:defRPr>
            </a:lvl1pPr>
            <a:lvl2pPr lvl="1" rtl="0" algn="r">
              <a:buNone/>
              <a:defRPr sz="1300">
                <a:solidFill>
                  <a:schemeClr val="lt1"/>
                </a:solidFill>
                <a:latin typeface="Lato"/>
                <a:ea typeface="Lato"/>
                <a:cs typeface="Lato"/>
                <a:sym typeface="Lato"/>
              </a:defRPr>
            </a:lvl2pPr>
            <a:lvl3pPr lvl="2" rtl="0" algn="r">
              <a:buNone/>
              <a:defRPr sz="1300">
                <a:solidFill>
                  <a:schemeClr val="lt1"/>
                </a:solidFill>
                <a:latin typeface="Lato"/>
                <a:ea typeface="Lato"/>
                <a:cs typeface="Lato"/>
                <a:sym typeface="Lato"/>
              </a:defRPr>
            </a:lvl3pPr>
            <a:lvl4pPr lvl="3" rtl="0" algn="r">
              <a:buNone/>
              <a:defRPr sz="1300">
                <a:solidFill>
                  <a:schemeClr val="lt1"/>
                </a:solidFill>
                <a:latin typeface="Lato"/>
                <a:ea typeface="Lato"/>
                <a:cs typeface="Lato"/>
                <a:sym typeface="Lato"/>
              </a:defRPr>
            </a:lvl4pPr>
            <a:lvl5pPr lvl="4" rtl="0" algn="r">
              <a:buNone/>
              <a:defRPr sz="1300">
                <a:solidFill>
                  <a:schemeClr val="lt1"/>
                </a:solidFill>
                <a:latin typeface="Lato"/>
                <a:ea typeface="Lato"/>
                <a:cs typeface="Lato"/>
                <a:sym typeface="Lato"/>
              </a:defRPr>
            </a:lvl5pPr>
            <a:lvl6pPr lvl="5" rtl="0" algn="r">
              <a:buNone/>
              <a:defRPr sz="1300">
                <a:solidFill>
                  <a:schemeClr val="lt1"/>
                </a:solidFill>
                <a:latin typeface="Lato"/>
                <a:ea typeface="Lato"/>
                <a:cs typeface="Lato"/>
                <a:sym typeface="Lato"/>
              </a:defRPr>
            </a:lvl6pPr>
            <a:lvl7pPr lvl="6" rtl="0" algn="r">
              <a:buNone/>
              <a:defRPr sz="1300">
                <a:solidFill>
                  <a:schemeClr val="lt1"/>
                </a:solidFill>
                <a:latin typeface="Lato"/>
                <a:ea typeface="Lato"/>
                <a:cs typeface="Lato"/>
                <a:sym typeface="Lato"/>
              </a:defRPr>
            </a:lvl7pPr>
            <a:lvl8pPr lvl="7" rtl="0" algn="r">
              <a:buNone/>
              <a:defRPr sz="1300">
                <a:solidFill>
                  <a:schemeClr val="lt1"/>
                </a:solidFill>
                <a:latin typeface="Lato"/>
                <a:ea typeface="Lato"/>
                <a:cs typeface="Lato"/>
                <a:sym typeface="Lato"/>
              </a:defRPr>
            </a:lvl8pPr>
            <a:lvl9pPr lvl="8" rtl="0" algn="r">
              <a:buNone/>
              <a:defRPr sz="13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hyperlink" Target="http://drive.google.com/file/d/1ipdnqQ2ya1jEhcNqAAGCnEoCsWIFrVJk/view" TargetMode="Externa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17.png"/><Relationship Id="rId6" Type="http://schemas.openxmlformats.org/officeDocument/2006/relationships/image" Target="../media/image2.png"/><Relationship Id="rId7" Type="http://schemas.openxmlformats.org/officeDocument/2006/relationships/image" Target="../media/image11.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hyperlink" Target="http://drive.google.com/file/d/1hdein3HAa3UVE376ebjW5N2hF5JPhE57/view" TargetMode="External"/><Relationship Id="rId4" Type="http://schemas.openxmlformats.org/officeDocument/2006/relationships/image" Target="../media/image26.jpg"/><Relationship Id="rId5" Type="http://schemas.openxmlformats.org/officeDocument/2006/relationships/image" Target="../media/image28.png"/><Relationship Id="rId6"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hyperlink" Target="http://drive.google.com/file/d/1H9a2dOJpZIt2CrZ0ajHsH5ZzemondgaK/view" TargetMode="External"/><Relationship Id="rId4" Type="http://schemas.openxmlformats.org/officeDocument/2006/relationships/image" Target="../media/image9.png"/><Relationship Id="rId5"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drive.google.com/file/d/1YEHK9PqS7O8RDKlMMiscsPMfnwBSpNp3/view" TargetMode="External"/><Relationship Id="rId4" Type="http://schemas.openxmlformats.org/officeDocument/2006/relationships/image" Target="../media/image22.jpg"/><Relationship Id="rId5"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www.atlantis-press.com/proceedings/icosia-22" TargetMode="External"/><Relationship Id="rId4" Type="http://schemas.openxmlformats.org/officeDocument/2006/relationships/hyperlink" Target="https://tinyurl.com/FFA100yrconferenceproceeding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drive.google.com/file/d/1QmOLnxP5IY9nruvSBvbFjgqEVzp8Mo3l/view" TargetMode="External"/><Relationship Id="rId4" Type="http://schemas.openxmlformats.org/officeDocument/2006/relationships/image" Target="../media/image13.jp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344055"/>
            </a:gs>
            <a:gs pos="100000">
              <a:srgbClr val="030304"/>
            </a:gs>
          </a:gsLst>
          <a:lin ang="5400012" scaled="0"/>
        </a:gradFill>
      </p:bgPr>
    </p:bg>
    <p:spTree>
      <p:nvGrpSpPr>
        <p:cNvPr id="142" name="Shape 142"/>
        <p:cNvGrpSpPr/>
        <p:nvPr/>
      </p:nvGrpSpPr>
      <p:grpSpPr>
        <a:xfrm>
          <a:off x="0" y="0"/>
          <a:ext cx="0" cy="0"/>
          <a:chOff x="0" y="0"/>
          <a:chExt cx="0" cy="0"/>
        </a:xfrm>
      </p:grpSpPr>
      <p:sp>
        <p:nvSpPr>
          <p:cNvPr id="143" name="Google Shape;143;p14"/>
          <p:cNvSpPr txBox="1"/>
          <p:nvPr>
            <p:ph type="title"/>
          </p:nvPr>
        </p:nvSpPr>
        <p:spPr>
          <a:xfrm>
            <a:off x="1041225" y="2663250"/>
            <a:ext cx="6102900" cy="15315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4000"/>
              <a:t>The F.A.A.I.R. Project</a:t>
            </a:r>
            <a:r>
              <a:rPr lang="en"/>
              <a:t> </a:t>
            </a:r>
            <a:endParaRPr/>
          </a:p>
        </p:txBody>
      </p:sp>
      <p:sp>
        <p:nvSpPr>
          <p:cNvPr id="144" name="Google Shape;144;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3"/>
          <p:cNvSpPr txBox="1"/>
          <p:nvPr>
            <p:ph type="ctrTitle"/>
          </p:nvPr>
        </p:nvSpPr>
        <p:spPr>
          <a:xfrm>
            <a:off x="331750" y="185150"/>
            <a:ext cx="10733700" cy="933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Model Development:</a:t>
            </a:r>
            <a:endParaRPr sz="4800">
              <a:latin typeface="Montserrat Medium"/>
              <a:ea typeface="Montserrat Medium"/>
              <a:cs typeface="Montserrat Medium"/>
              <a:sym typeface="Montserrat Medium"/>
            </a:endParaRPr>
          </a:p>
        </p:txBody>
      </p:sp>
      <p:sp>
        <p:nvSpPr>
          <p:cNvPr id="466" name="Google Shape;466;p23"/>
          <p:cNvSpPr txBox="1"/>
          <p:nvPr/>
        </p:nvSpPr>
        <p:spPr>
          <a:xfrm>
            <a:off x="3874900" y="1130900"/>
            <a:ext cx="764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tillium Web Light"/>
              <a:ea typeface="Titillium Web Light"/>
              <a:cs typeface="Titillium Web Light"/>
              <a:sym typeface="Titillium Web Light"/>
            </a:endParaRPr>
          </a:p>
        </p:txBody>
      </p:sp>
      <p:grpSp>
        <p:nvGrpSpPr>
          <p:cNvPr id="467" name="Google Shape;467;p23"/>
          <p:cNvGrpSpPr/>
          <p:nvPr/>
        </p:nvGrpSpPr>
        <p:grpSpPr>
          <a:xfrm>
            <a:off x="331742" y="1531102"/>
            <a:ext cx="3310325" cy="4734506"/>
            <a:chOff x="3479217" y="1546884"/>
            <a:chExt cx="2202625" cy="3065000"/>
          </a:xfrm>
        </p:grpSpPr>
        <p:sp>
          <p:nvSpPr>
            <p:cNvPr id="468" name="Google Shape;468;p23"/>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3"/>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3"/>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3"/>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3"/>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3"/>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3"/>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3"/>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3"/>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3"/>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3"/>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3"/>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3"/>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3"/>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3"/>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3"/>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3"/>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3"/>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3"/>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3"/>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3"/>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3"/>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3"/>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3"/>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3"/>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3"/>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3"/>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3"/>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3"/>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3"/>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3"/>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3"/>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3"/>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3"/>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3"/>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4" name="Google Shape;574;p23" title="models.1.wmv">
            <a:hlinkClick r:id="rId3"/>
          </p:cNvPr>
          <p:cNvPicPr preferRelativeResize="0"/>
          <p:nvPr/>
        </p:nvPicPr>
        <p:blipFill>
          <a:blip r:embed="rId4">
            <a:alphaModFix/>
          </a:blip>
          <a:stretch>
            <a:fillRect/>
          </a:stretch>
        </p:blipFill>
        <p:spPr>
          <a:xfrm>
            <a:off x="3968975" y="1307575"/>
            <a:ext cx="7721624" cy="3118988"/>
          </a:xfrm>
          <a:prstGeom prst="rect">
            <a:avLst/>
          </a:prstGeom>
          <a:noFill/>
          <a:ln>
            <a:noFill/>
          </a:ln>
        </p:spPr>
      </p:pic>
      <p:sp>
        <p:nvSpPr>
          <p:cNvPr id="575" name="Google Shape;575;p23"/>
          <p:cNvSpPr txBox="1"/>
          <p:nvPr/>
        </p:nvSpPr>
        <p:spPr>
          <a:xfrm>
            <a:off x="3973500" y="4845725"/>
            <a:ext cx="4245000" cy="19239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Water stress in plants(pakchoi)</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Detect weeds and crops(peppers)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Determine weed density (peppers)</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Detect damaged crops(pak choi)</a:t>
            </a:r>
            <a:endParaRPr sz="1700">
              <a:solidFill>
                <a:schemeClr val="lt1"/>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Determine the developmental stages of (pak choi)</a:t>
            </a:r>
            <a:endParaRPr sz="1700">
              <a:solidFill>
                <a:schemeClr val="lt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lang="en" sz="1100">
                <a:solidFill>
                  <a:schemeClr val="lt1"/>
                </a:solidFill>
              </a:rPr>
              <a:t>		</a:t>
            </a:r>
            <a:endParaRPr>
              <a:solidFill>
                <a:schemeClr val="lt1"/>
              </a:solidFill>
              <a:latin typeface="Titillium Web Light"/>
              <a:ea typeface="Titillium Web Light"/>
              <a:cs typeface="Titillium Web Light"/>
              <a:sym typeface="Titillium Web Light"/>
            </a:endParaRPr>
          </a:p>
        </p:txBody>
      </p:sp>
    </p:spTree>
  </p:cSld>
  <p:clrMapOvr>
    <a:masterClrMapping/>
  </p:clrMapOvr>
  <mc:AlternateContent>
    <mc:Choice Requires="p14">
      <p:transition>
        <p14:flip dir="l"/>
      </p:transition>
    </mc:Choice>
    <mc:Fallback>
      <p:transition>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4"/>
          <p:cNvSpPr txBox="1"/>
          <p:nvPr>
            <p:ph type="ctrTitle"/>
          </p:nvPr>
        </p:nvSpPr>
        <p:spPr>
          <a:xfrm>
            <a:off x="331750" y="185150"/>
            <a:ext cx="10733700" cy="933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 Development:</a:t>
            </a:r>
            <a:endParaRPr/>
          </a:p>
        </p:txBody>
      </p:sp>
      <p:grpSp>
        <p:nvGrpSpPr>
          <p:cNvPr id="582" name="Google Shape;582;p24"/>
          <p:cNvGrpSpPr/>
          <p:nvPr/>
        </p:nvGrpSpPr>
        <p:grpSpPr>
          <a:xfrm>
            <a:off x="8564693" y="1160717"/>
            <a:ext cx="3472438" cy="4966219"/>
            <a:chOff x="3479217" y="1546884"/>
            <a:chExt cx="2202625" cy="3065000"/>
          </a:xfrm>
        </p:grpSpPr>
        <p:sp>
          <p:nvSpPr>
            <p:cNvPr id="583" name="Google Shape;583;p24"/>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4"/>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4"/>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4"/>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4"/>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4"/>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4"/>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4"/>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4"/>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4"/>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4"/>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4"/>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4"/>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4"/>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89" name="Google Shape;689;p24"/>
          <p:cNvPicPr preferRelativeResize="0"/>
          <p:nvPr/>
        </p:nvPicPr>
        <p:blipFill>
          <a:blip r:embed="rId3">
            <a:alphaModFix/>
          </a:blip>
          <a:stretch>
            <a:fillRect/>
          </a:stretch>
        </p:blipFill>
        <p:spPr>
          <a:xfrm>
            <a:off x="460000" y="1077425"/>
            <a:ext cx="3363592" cy="2282026"/>
          </a:xfrm>
          <a:prstGeom prst="rect">
            <a:avLst/>
          </a:prstGeom>
          <a:noFill/>
          <a:ln>
            <a:noFill/>
          </a:ln>
        </p:spPr>
      </p:pic>
      <p:cxnSp>
        <p:nvCxnSpPr>
          <p:cNvPr id="690" name="Google Shape;690;p24"/>
          <p:cNvCxnSpPr/>
          <p:nvPr/>
        </p:nvCxnSpPr>
        <p:spPr>
          <a:xfrm>
            <a:off x="1068850" y="1592875"/>
            <a:ext cx="5013000" cy="0"/>
          </a:xfrm>
          <a:prstGeom prst="straightConnector1">
            <a:avLst/>
          </a:prstGeom>
          <a:noFill/>
          <a:ln cap="flat" cmpd="sng" w="38100">
            <a:solidFill>
              <a:schemeClr val="lt1"/>
            </a:solidFill>
            <a:prstDash val="solid"/>
            <a:round/>
            <a:headEnd len="med" w="med" type="none"/>
            <a:tailEnd len="med" w="med" type="none"/>
          </a:ln>
        </p:spPr>
      </p:cxnSp>
      <p:sp>
        <p:nvSpPr>
          <p:cNvPr id="691" name="Google Shape;691;p24"/>
          <p:cNvSpPr txBox="1"/>
          <p:nvPr/>
        </p:nvSpPr>
        <p:spPr>
          <a:xfrm>
            <a:off x="6194925" y="1401400"/>
            <a:ext cx="50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damaged</a:t>
            </a:r>
            <a:endParaRPr sz="2000">
              <a:solidFill>
                <a:schemeClr val="lt1"/>
              </a:solidFill>
              <a:latin typeface="Lato"/>
              <a:ea typeface="Lato"/>
              <a:cs typeface="Lato"/>
              <a:sym typeface="Lato"/>
            </a:endParaRPr>
          </a:p>
        </p:txBody>
      </p:sp>
      <p:cxnSp>
        <p:nvCxnSpPr>
          <p:cNvPr id="692" name="Google Shape;692;p24"/>
          <p:cNvCxnSpPr/>
          <p:nvPr/>
        </p:nvCxnSpPr>
        <p:spPr>
          <a:xfrm flipH="1" rot="10800000">
            <a:off x="2513550" y="2202100"/>
            <a:ext cx="3559500" cy="17400"/>
          </a:xfrm>
          <a:prstGeom prst="straightConnector1">
            <a:avLst/>
          </a:prstGeom>
          <a:noFill/>
          <a:ln cap="flat" cmpd="sng" w="38100">
            <a:solidFill>
              <a:schemeClr val="lt1"/>
            </a:solidFill>
            <a:prstDash val="solid"/>
            <a:round/>
            <a:headEnd len="med" w="med" type="none"/>
            <a:tailEnd len="med" w="med" type="none"/>
          </a:ln>
        </p:spPr>
      </p:cxnSp>
      <p:sp>
        <p:nvSpPr>
          <p:cNvPr id="693" name="Google Shape;693;p24"/>
          <p:cNvSpPr txBox="1"/>
          <p:nvPr/>
        </p:nvSpPr>
        <p:spPr>
          <a:xfrm>
            <a:off x="6151450" y="1894000"/>
            <a:ext cx="5013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Not damaged</a:t>
            </a:r>
            <a:endParaRPr sz="2000">
              <a:solidFill>
                <a:schemeClr val="lt1"/>
              </a:solidFill>
              <a:latin typeface="Lato"/>
              <a:ea typeface="Lato"/>
              <a:cs typeface="Lato"/>
              <a:sym typeface="Lato"/>
            </a:endParaRPr>
          </a:p>
        </p:txBody>
      </p:sp>
      <p:pic>
        <p:nvPicPr>
          <p:cNvPr id="694" name="Google Shape;694;p24"/>
          <p:cNvPicPr preferRelativeResize="0"/>
          <p:nvPr/>
        </p:nvPicPr>
        <p:blipFill rotWithShape="1">
          <a:blip r:embed="rId4">
            <a:alphaModFix/>
          </a:blip>
          <a:srcRect b="0" l="10685" r="10803" t="0"/>
          <a:stretch/>
        </p:blipFill>
        <p:spPr>
          <a:xfrm>
            <a:off x="4724125" y="3737163"/>
            <a:ext cx="1488225" cy="2752725"/>
          </a:xfrm>
          <a:prstGeom prst="rect">
            <a:avLst/>
          </a:prstGeom>
          <a:noFill/>
          <a:ln>
            <a:noFill/>
          </a:ln>
        </p:spPr>
      </p:pic>
      <p:pic>
        <p:nvPicPr>
          <p:cNvPr id="695" name="Google Shape;695;p24"/>
          <p:cNvPicPr preferRelativeResize="0"/>
          <p:nvPr/>
        </p:nvPicPr>
        <p:blipFill rotWithShape="1">
          <a:blip r:embed="rId5">
            <a:alphaModFix/>
          </a:blip>
          <a:srcRect b="0" l="21539" r="17543" t="10249"/>
          <a:stretch/>
        </p:blipFill>
        <p:spPr>
          <a:xfrm>
            <a:off x="6290675" y="3733550"/>
            <a:ext cx="1549150" cy="2752725"/>
          </a:xfrm>
          <a:prstGeom prst="rect">
            <a:avLst/>
          </a:prstGeom>
          <a:noFill/>
          <a:ln>
            <a:noFill/>
          </a:ln>
        </p:spPr>
      </p:pic>
      <p:pic>
        <p:nvPicPr>
          <p:cNvPr id="696" name="Google Shape;696;p24"/>
          <p:cNvPicPr preferRelativeResize="0"/>
          <p:nvPr/>
        </p:nvPicPr>
        <p:blipFill rotWithShape="1">
          <a:blip r:embed="rId6">
            <a:alphaModFix/>
          </a:blip>
          <a:srcRect b="0" l="0" r="26825" t="8542"/>
          <a:stretch/>
        </p:blipFill>
        <p:spPr>
          <a:xfrm>
            <a:off x="7918150" y="3733550"/>
            <a:ext cx="1549150" cy="2752725"/>
          </a:xfrm>
          <a:prstGeom prst="rect">
            <a:avLst/>
          </a:prstGeom>
          <a:noFill/>
          <a:ln>
            <a:noFill/>
          </a:ln>
        </p:spPr>
      </p:pic>
      <p:sp>
        <p:nvSpPr>
          <p:cNvPr id="697" name="Google Shape;697;p24"/>
          <p:cNvSpPr txBox="1"/>
          <p:nvPr/>
        </p:nvSpPr>
        <p:spPr>
          <a:xfrm>
            <a:off x="4724125" y="3253575"/>
            <a:ext cx="4743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Lato"/>
                <a:ea typeface="Lato"/>
                <a:cs typeface="Lato"/>
                <a:sym typeface="Lato"/>
              </a:rPr>
              <a:t>Seedling          2-3 weeks            Harvestable</a:t>
            </a:r>
            <a:endParaRPr sz="2000">
              <a:solidFill>
                <a:schemeClr val="lt1"/>
              </a:solidFill>
              <a:latin typeface="Lato"/>
              <a:ea typeface="Lato"/>
              <a:cs typeface="Lato"/>
              <a:sym typeface="Lato"/>
            </a:endParaRPr>
          </a:p>
        </p:txBody>
      </p:sp>
      <p:sp>
        <p:nvSpPr>
          <p:cNvPr id="698" name="Google Shape;698;p24"/>
          <p:cNvSpPr txBox="1"/>
          <p:nvPr/>
        </p:nvSpPr>
        <p:spPr>
          <a:xfrm>
            <a:off x="6225175" y="890825"/>
            <a:ext cx="342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Binary Classification</a:t>
            </a:r>
            <a:endParaRPr sz="2400">
              <a:solidFill>
                <a:schemeClr val="lt1"/>
              </a:solidFill>
              <a:latin typeface="Lato"/>
              <a:ea typeface="Lato"/>
              <a:cs typeface="Lato"/>
              <a:sym typeface="Lato"/>
            </a:endParaRPr>
          </a:p>
        </p:txBody>
      </p:sp>
      <p:sp>
        <p:nvSpPr>
          <p:cNvPr id="699" name="Google Shape;699;p24"/>
          <p:cNvSpPr txBox="1"/>
          <p:nvPr/>
        </p:nvSpPr>
        <p:spPr>
          <a:xfrm>
            <a:off x="5372375" y="2699475"/>
            <a:ext cx="387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Multi-Class Classification</a:t>
            </a:r>
            <a:endParaRPr sz="2400">
              <a:solidFill>
                <a:schemeClr val="lt1"/>
              </a:solidFill>
              <a:latin typeface="Lato"/>
              <a:ea typeface="Lato"/>
              <a:cs typeface="Lato"/>
              <a:sym typeface="Lato"/>
            </a:endParaRPr>
          </a:p>
        </p:txBody>
      </p:sp>
      <p:pic>
        <p:nvPicPr>
          <p:cNvPr id="700" name="Google Shape;700;p24"/>
          <p:cNvPicPr preferRelativeResize="0"/>
          <p:nvPr/>
        </p:nvPicPr>
        <p:blipFill>
          <a:blip r:embed="rId7">
            <a:alphaModFix/>
          </a:blip>
          <a:stretch>
            <a:fillRect/>
          </a:stretch>
        </p:blipFill>
        <p:spPr>
          <a:xfrm>
            <a:off x="394625" y="3444300"/>
            <a:ext cx="3428975" cy="2452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25"/>
          <p:cNvSpPr txBox="1"/>
          <p:nvPr>
            <p:ph type="title"/>
          </p:nvPr>
        </p:nvSpPr>
        <p:spPr>
          <a:xfrm>
            <a:off x="1368600" y="375825"/>
            <a:ext cx="9454800" cy="6051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Models Creation</a:t>
            </a:r>
            <a:endParaRPr sz="4800">
              <a:latin typeface="Montserrat Medium"/>
              <a:ea typeface="Montserrat Medium"/>
              <a:cs typeface="Montserrat Medium"/>
              <a:sym typeface="Montserrat Medium"/>
            </a:endParaRPr>
          </a:p>
        </p:txBody>
      </p:sp>
      <p:sp>
        <p:nvSpPr>
          <p:cNvPr id="706" name="Google Shape;706;p25"/>
          <p:cNvSpPr txBox="1"/>
          <p:nvPr>
            <p:ph idx="1" type="body"/>
          </p:nvPr>
        </p:nvSpPr>
        <p:spPr>
          <a:xfrm>
            <a:off x="241200" y="1870950"/>
            <a:ext cx="6190800" cy="10794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None/>
            </a:pPr>
            <a:r>
              <a:rPr lang="en" sz="2400"/>
              <a:t>Overall, the best performing model for weed detection is XGBoost at 92% accuracy.</a:t>
            </a:r>
            <a:endParaRPr sz="2400"/>
          </a:p>
        </p:txBody>
      </p:sp>
      <p:sp>
        <p:nvSpPr>
          <p:cNvPr id="707" name="Google Shape;707;p25"/>
          <p:cNvSpPr txBox="1"/>
          <p:nvPr/>
        </p:nvSpPr>
        <p:spPr>
          <a:xfrm>
            <a:off x="6068725" y="5165125"/>
            <a:ext cx="5973000" cy="98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For water stress detection XG Boost also performed the best at about 70% accuracy. </a:t>
            </a:r>
            <a:endParaRPr sz="2400">
              <a:solidFill>
                <a:schemeClr val="lt1"/>
              </a:solidFill>
              <a:latin typeface="Lato"/>
              <a:ea typeface="Lato"/>
              <a:cs typeface="Lato"/>
              <a:sym typeface="Lato"/>
            </a:endParaRPr>
          </a:p>
        </p:txBody>
      </p:sp>
      <p:graphicFrame>
        <p:nvGraphicFramePr>
          <p:cNvPr id="708" name="Google Shape;708;p25"/>
          <p:cNvGraphicFramePr/>
          <p:nvPr/>
        </p:nvGraphicFramePr>
        <p:xfrm>
          <a:off x="7099225" y="601305"/>
          <a:ext cx="3000000" cy="3000000"/>
        </p:xfrm>
        <a:graphic>
          <a:graphicData uri="http://schemas.openxmlformats.org/drawingml/2006/table">
            <a:tbl>
              <a:tblPr>
                <a:noFill/>
                <a:tableStyleId>{A501DB17-9600-4BF2-AC45-60CBD00766E1}</a:tableStyleId>
              </a:tblPr>
              <a:tblGrid>
                <a:gridCol w="2329100"/>
                <a:gridCol w="2329100"/>
              </a:tblGrid>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Model </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Accuracy</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SVM</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0.48</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Random Forest</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0.88</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Naive Bayes</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0.32</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XGBoost</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0.92</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U-Net</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0.79</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Seg-Net</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0.76</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r h="501675">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Deep Lab</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c>
                  <a:txBody>
                    <a:bodyPr/>
                    <a:lstStyle/>
                    <a:p>
                      <a:pPr indent="0" lvl="0" marL="0" rtl="0" algn="l">
                        <a:spcBef>
                          <a:spcPts val="0"/>
                        </a:spcBef>
                        <a:spcAft>
                          <a:spcPts val="0"/>
                        </a:spcAft>
                        <a:buNone/>
                      </a:pPr>
                      <a:r>
                        <a:rPr lang="en" sz="2000">
                          <a:solidFill>
                            <a:schemeClr val="lt1"/>
                          </a:solidFill>
                          <a:latin typeface="Lato"/>
                          <a:ea typeface="Lato"/>
                          <a:cs typeface="Lato"/>
                          <a:sym typeface="Lato"/>
                        </a:rPr>
                        <a:t>0.71</a:t>
                      </a:r>
                      <a:endParaRPr sz="2000">
                        <a:solidFill>
                          <a:schemeClr val="lt1"/>
                        </a:solidFill>
                        <a:latin typeface="Lato"/>
                        <a:ea typeface="Lato"/>
                        <a:cs typeface="Lato"/>
                        <a:sym typeface="Lato"/>
                      </a:endParaRPr>
                    </a:p>
                  </a:txBody>
                  <a:tcPr marT="121900" marB="121900" marR="121900" marL="1219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9E9E9E">
                        <a:alpha val="0"/>
                      </a:srgbClr>
                    </a:solidFill>
                  </a:tcPr>
                </a:tc>
              </a:tr>
            </a:tbl>
          </a:graphicData>
        </a:graphic>
      </p:graphicFrame>
      <p:graphicFrame>
        <p:nvGraphicFramePr>
          <p:cNvPr id="709" name="Google Shape;709;p25"/>
          <p:cNvGraphicFramePr/>
          <p:nvPr/>
        </p:nvGraphicFramePr>
        <p:xfrm>
          <a:off x="720383" y="3124883"/>
          <a:ext cx="3000000" cy="3000000"/>
        </p:xfrm>
        <a:graphic>
          <a:graphicData uri="http://schemas.openxmlformats.org/drawingml/2006/table">
            <a:tbl>
              <a:tblPr>
                <a:noFill/>
                <a:tableStyleId>{A501DB17-9600-4BF2-AC45-60CBD00766E1}</a:tableStyleId>
              </a:tblPr>
              <a:tblGrid>
                <a:gridCol w="2152850"/>
                <a:gridCol w="2152850"/>
              </a:tblGrid>
              <a:tr h="471975">
                <a:tc>
                  <a:txBody>
                    <a:bodyPr/>
                    <a:lstStyle/>
                    <a:p>
                      <a:pPr indent="0" lvl="0" marL="0" rtl="0" algn="l">
                        <a:spcBef>
                          <a:spcPts val="0"/>
                        </a:spcBef>
                        <a:spcAft>
                          <a:spcPts val="0"/>
                        </a:spcAft>
                        <a:buNone/>
                      </a:pPr>
                      <a:r>
                        <a:rPr lang="en" sz="1900">
                          <a:solidFill>
                            <a:schemeClr val="lt1"/>
                          </a:solidFill>
                          <a:latin typeface="Lato"/>
                          <a:ea typeface="Lato"/>
                          <a:cs typeface="Lato"/>
                          <a:sym typeface="Lato"/>
                        </a:rPr>
                        <a:t>Model</a:t>
                      </a:r>
                      <a:endParaRPr sz="1900">
                        <a:solidFill>
                          <a:schemeClr val="lt1"/>
                        </a:solidFill>
                        <a:latin typeface="Lato"/>
                        <a:ea typeface="Lato"/>
                        <a:cs typeface="Lato"/>
                        <a:sym typeface="Lato"/>
                      </a:endParaRPr>
                    </a:p>
                  </a:txBody>
                  <a:tcPr marT="121900" marB="121900" marR="121900" marL="121900">
                    <a:solidFill>
                      <a:srgbClr val="0B5394"/>
                    </a:solidFill>
                  </a:tcPr>
                </a:tc>
                <a:tc>
                  <a:txBody>
                    <a:bodyPr/>
                    <a:lstStyle/>
                    <a:p>
                      <a:pPr indent="0" lvl="0" marL="0" rtl="0" algn="l">
                        <a:spcBef>
                          <a:spcPts val="0"/>
                        </a:spcBef>
                        <a:spcAft>
                          <a:spcPts val="0"/>
                        </a:spcAft>
                        <a:buNone/>
                      </a:pPr>
                      <a:r>
                        <a:rPr lang="en" sz="1900">
                          <a:solidFill>
                            <a:schemeClr val="lt1"/>
                          </a:solidFill>
                          <a:latin typeface="Lato"/>
                          <a:ea typeface="Lato"/>
                          <a:cs typeface="Lato"/>
                          <a:sym typeface="Lato"/>
                        </a:rPr>
                        <a:t>Accuracy</a:t>
                      </a:r>
                      <a:endParaRPr sz="1900">
                        <a:solidFill>
                          <a:schemeClr val="lt1"/>
                        </a:solidFill>
                        <a:latin typeface="Lato"/>
                        <a:ea typeface="Lato"/>
                        <a:cs typeface="Lato"/>
                        <a:sym typeface="Lato"/>
                      </a:endParaRPr>
                    </a:p>
                  </a:txBody>
                  <a:tcPr marT="121900" marB="121900" marR="121900" marL="121900">
                    <a:solidFill>
                      <a:srgbClr val="0B5394"/>
                    </a:solidFill>
                  </a:tcPr>
                </a:tc>
              </a:tr>
              <a:tr h="471975">
                <a:tc>
                  <a:txBody>
                    <a:bodyPr/>
                    <a:lstStyle/>
                    <a:p>
                      <a:pPr indent="0" lvl="0" marL="0" rtl="0" algn="l">
                        <a:spcBef>
                          <a:spcPts val="0"/>
                        </a:spcBef>
                        <a:spcAft>
                          <a:spcPts val="0"/>
                        </a:spcAft>
                        <a:buNone/>
                      </a:pPr>
                      <a:r>
                        <a:rPr lang="en" sz="1900">
                          <a:solidFill>
                            <a:schemeClr val="lt1"/>
                          </a:solidFill>
                        </a:rPr>
                        <a:t>SVM</a:t>
                      </a:r>
                      <a:endParaRPr sz="1900">
                        <a:solidFill>
                          <a:schemeClr val="lt1"/>
                        </a:solidFill>
                      </a:endParaRPr>
                    </a:p>
                  </a:txBody>
                  <a:tcPr marT="121900" marB="121900" marR="121900" marL="121900"/>
                </a:tc>
                <a:tc>
                  <a:txBody>
                    <a:bodyPr/>
                    <a:lstStyle/>
                    <a:p>
                      <a:pPr indent="0" lvl="0" marL="0" rtl="0" algn="l">
                        <a:spcBef>
                          <a:spcPts val="0"/>
                        </a:spcBef>
                        <a:spcAft>
                          <a:spcPts val="0"/>
                        </a:spcAft>
                        <a:buNone/>
                      </a:pPr>
                      <a:r>
                        <a:rPr lang="en" sz="1900">
                          <a:solidFill>
                            <a:schemeClr val="lt1"/>
                          </a:solidFill>
                        </a:rPr>
                        <a:t>0.37</a:t>
                      </a:r>
                      <a:endParaRPr sz="1900">
                        <a:solidFill>
                          <a:schemeClr val="lt1"/>
                        </a:solidFill>
                      </a:endParaRPr>
                    </a:p>
                  </a:txBody>
                  <a:tcPr marT="121900" marB="121900" marR="121900" marL="121900"/>
                </a:tc>
              </a:tr>
              <a:tr h="471975">
                <a:tc>
                  <a:txBody>
                    <a:bodyPr/>
                    <a:lstStyle/>
                    <a:p>
                      <a:pPr indent="0" lvl="0" marL="0" rtl="0" algn="l">
                        <a:spcBef>
                          <a:spcPts val="0"/>
                        </a:spcBef>
                        <a:spcAft>
                          <a:spcPts val="0"/>
                        </a:spcAft>
                        <a:buNone/>
                      </a:pPr>
                      <a:r>
                        <a:rPr lang="en" sz="1900">
                          <a:solidFill>
                            <a:schemeClr val="lt1"/>
                          </a:solidFill>
                        </a:rPr>
                        <a:t>Random Forest</a:t>
                      </a:r>
                      <a:endParaRPr sz="1900">
                        <a:solidFill>
                          <a:schemeClr val="lt1"/>
                        </a:solidFill>
                      </a:endParaRPr>
                    </a:p>
                  </a:txBody>
                  <a:tcPr marT="121900" marB="121900" marR="121900" marL="121900"/>
                </a:tc>
                <a:tc>
                  <a:txBody>
                    <a:bodyPr/>
                    <a:lstStyle/>
                    <a:p>
                      <a:pPr indent="0" lvl="0" marL="0" rtl="0" algn="l">
                        <a:spcBef>
                          <a:spcPts val="0"/>
                        </a:spcBef>
                        <a:spcAft>
                          <a:spcPts val="0"/>
                        </a:spcAft>
                        <a:buNone/>
                      </a:pPr>
                      <a:r>
                        <a:rPr lang="en" sz="1900">
                          <a:solidFill>
                            <a:schemeClr val="lt1"/>
                          </a:solidFill>
                        </a:rPr>
                        <a:t>0.70</a:t>
                      </a:r>
                      <a:endParaRPr sz="1900">
                        <a:solidFill>
                          <a:schemeClr val="lt1"/>
                        </a:solidFill>
                      </a:endParaRPr>
                    </a:p>
                  </a:txBody>
                  <a:tcPr marT="121900" marB="121900" marR="121900" marL="121900"/>
                </a:tc>
              </a:tr>
              <a:tr h="471975">
                <a:tc>
                  <a:txBody>
                    <a:bodyPr/>
                    <a:lstStyle/>
                    <a:p>
                      <a:pPr indent="0" lvl="0" marL="0" rtl="0" algn="l">
                        <a:spcBef>
                          <a:spcPts val="0"/>
                        </a:spcBef>
                        <a:spcAft>
                          <a:spcPts val="0"/>
                        </a:spcAft>
                        <a:buNone/>
                      </a:pPr>
                      <a:r>
                        <a:rPr lang="en" sz="1900">
                          <a:solidFill>
                            <a:schemeClr val="lt1"/>
                          </a:solidFill>
                        </a:rPr>
                        <a:t>Naive Bayes</a:t>
                      </a:r>
                      <a:endParaRPr sz="1900">
                        <a:solidFill>
                          <a:schemeClr val="lt1"/>
                        </a:solidFill>
                      </a:endParaRPr>
                    </a:p>
                  </a:txBody>
                  <a:tcPr marT="121900" marB="121900" marR="121900" marL="121900"/>
                </a:tc>
                <a:tc>
                  <a:txBody>
                    <a:bodyPr/>
                    <a:lstStyle/>
                    <a:p>
                      <a:pPr indent="0" lvl="0" marL="0" rtl="0" algn="l">
                        <a:spcBef>
                          <a:spcPts val="0"/>
                        </a:spcBef>
                        <a:spcAft>
                          <a:spcPts val="0"/>
                        </a:spcAft>
                        <a:buNone/>
                      </a:pPr>
                      <a:r>
                        <a:rPr lang="en" sz="1900">
                          <a:solidFill>
                            <a:schemeClr val="lt1"/>
                          </a:solidFill>
                        </a:rPr>
                        <a:t>0.40</a:t>
                      </a:r>
                      <a:endParaRPr sz="1900">
                        <a:solidFill>
                          <a:schemeClr val="lt1"/>
                        </a:solidFill>
                      </a:endParaRPr>
                    </a:p>
                  </a:txBody>
                  <a:tcPr marT="121900" marB="121900" marR="121900" marL="121900"/>
                </a:tc>
              </a:tr>
              <a:tr h="471975">
                <a:tc>
                  <a:txBody>
                    <a:bodyPr/>
                    <a:lstStyle/>
                    <a:p>
                      <a:pPr indent="0" lvl="0" marL="0" rtl="0" algn="l">
                        <a:spcBef>
                          <a:spcPts val="0"/>
                        </a:spcBef>
                        <a:spcAft>
                          <a:spcPts val="0"/>
                        </a:spcAft>
                        <a:buNone/>
                      </a:pPr>
                      <a:r>
                        <a:rPr lang="en" sz="1900">
                          <a:solidFill>
                            <a:schemeClr val="lt1"/>
                          </a:solidFill>
                        </a:rPr>
                        <a:t>XGBoost</a:t>
                      </a:r>
                      <a:endParaRPr sz="1900">
                        <a:solidFill>
                          <a:schemeClr val="lt1"/>
                        </a:solidFill>
                      </a:endParaRPr>
                    </a:p>
                  </a:txBody>
                  <a:tcPr marT="121900" marB="121900" marR="121900" marL="121900"/>
                </a:tc>
                <a:tc>
                  <a:txBody>
                    <a:bodyPr/>
                    <a:lstStyle/>
                    <a:p>
                      <a:pPr indent="0" lvl="0" marL="0" rtl="0" algn="l">
                        <a:spcBef>
                          <a:spcPts val="0"/>
                        </a:spcBef>
                        <a:spcAft>
                          <a:spcPts val="0"/>
                        </a:spcAft>
                        <a:buNone/>
                      </a:pPr>
                      <a:r>
                        <a:rPr lang="en" sz="1900">
                          <a:solidFill>
                            <a:schemeClr val="lt1"/>
                          </a:solidFill>
                        </a:rPr>
                        <a:t>0.76</a:t>
                      </a:r>
                      <a:endParaRPr sz="1900">
                        <a:solidFill>
                          <a:schemeClr val="lt1"/>
                        </a:solidFill>
                      </a:endParaRPr>
                    </a:p>
                  </a:txBody>
                  <a:tcPr marT="121900" marB="121900" marR="121900" marL="121900"/>
                </a:tc>
              </a:tr>
              <a:tr h="471975">
                <a:tc>
                  <a:txBody>
                    <a:bodyPr/>
                    <a:lstStyle/>
                    <a:p>
                      <a:pPr indent="0" lvl="0" marL="0" rtl="0" algn="l">
                        <a:spcBef>
                          <a:spcPts val="0"/>
                        </a:spcBef>
                        <a:spcAft>
                          <a:spcPts val="0"/>
                        </a:spcAft>
                        <a:buNone/>
                      </a:pPr>
                      <a:r>
                        <a:rPr lang="en" sz="1900">
                          <a:solidFill>
                            <a:schemeClr val="lt1"/>
                          </a:solidFill>
                        </a:rPr>
                        <a:t>U-Net</a:t>
                      </a:r>
                      <a:endParaRPr sz="1900">
                        <a:solidFill>
                          <a:schemeClr val="lt1"/>
                        </a:solidFill>
                      </a:endParaRPr>
                    </a:p>
                  </a:txBody>
                  <a:tcPr marT="121900" marB="121900" marR="121900" marL="121900"/>
                </a:tc>
                <a:tc>
                  <a:txBody>
                    <a:bodyPr/>
                    <a:lstStyle/>
                    <a:p>
                      <a:pPr indent="0" lvl="0" marL="0" rtl="0" algn="l">
                        <a:spcBef>
                          <a:spcPts val="0"/>
                        </a:spcBef>
                        <a:spcAft>
                          <a:spcPts val="0"/>
                        </a:spcAft>
                        <a:buNone/>
                      </a:pPr>
                      <a:r>
                        <a:rPr lang="en" sz="1900">
                          <a:solidFill>
                            <a:schemeClr val="lt1"/>
                          </a:solidFill>
                        </a:rPr>
                        <a:t>0.48</a:t>
                      </a:r>
                      <a:endParaRPr sz="1900">
                        <a:solidFill>
                          <a:schemeClr val="lt1"/>
                        </a:solidFill>
                      </a:endParaRPr>
                    </a:p>
                  </a:txBody>
                  <a:tcPr marT="121900" marB="121900" marR="121900" marL="121900"/>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26"/>
          <p:cNvSpPr txBox="1"/>
          <p:nvPr>
            <p:ph type="ctrTitle"/>
          </p:nvPr>
        </p:nvSpPr>
        <p:spPr>
          <a:xfrm>
            <a:off x="914399" y="185150"/>
            <a:ext cx="10151100" cy="1546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Models : </a:t>
            </a:r>
            <a:endParaRPr/>
          </a:p>
        </p:txBody>
      </p:sp>
      <p:sp>
        <p:nvSpPr>
          <p:cNvPr id="716" name="Google Shape;716;p26"/>
          <p:cNvSpPr txBox="1"/>
          <p:nvPr>
            <p:ph idx="1" type="subTitle"/>
          </p:nvPr>
        </p:nvSpPr>
        <p:spPr>
          <a:xfrm>
            <a:off x="914400" y="2476575"/>
            <a:ext cx="10492200" cy="312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solidFill>
                  <a:schemeClr val="lt1"/>
                </a:solidFill>
              </a:rPr>
              <a:t>We trained numerous models and we integrated models within the built applications based on the latency, compatibility and performance. </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spcBef>
                <a:spcPts val="0"/>
              </a:spcBef>
              <a:spcAft>
                <a:spcPts val="0"/>
              </a:spcAft>
              <a:buNone/>
            </a:pPr>
            <a:r>
              <a:rPr lang="en" sz="2400">
                <a:solidFill>
                  <a:schemeClr val="lt1"/>
                </a:solidFill>
              </a:rPr>
              <a:t>We mainly focused on XG Boost and Mobile-Net models since Mobile-Net had consistent performance in mobile development and XG Boost was </a:t>
            </a:r>
            <a:r>
              <a:rPr lang="en" sz="2400">
                <a:solidFill>
                  <a:schemeClr val="lt1"/>
                </a:solidFill>
              </a:rPr>
              <a:t>preferred</a:t>
            </a:r>
            <a:r>
              <a:rPr lang="en" sz="2400">
                <a:solidFill>
                  <a:schemeClr val="lt1"/>
                </a:solidFill>
              </a:rPr>
              <a:t> for Web integration.</a:t>
            </a:r>
            <a:endParaRPr sz="24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7"/>
          <p:cNvSpPr txBox="1"/>
          <p:nvPr>
            <p:ph type="ctrTitle"/>
          </p:nvPr>
        </p:nvSpPr>
        <p:spPr>
          <a:xfrm>
            <a:off x="320325" y="117000"/>
            <a:ext cx="11220000" cy="933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Model Segmented Predictions:</a:t>
            </a:r>
            <a:endParaRPr sz="4800">
              <a:latin typeface="Montserrat Medium"/>
              <a:ea typeface="Montserrat Medium"/>
              <a:cs typeface="Montserrat Medium"/>
              <a:sym typeface="Montserrat Medium"/>
            </a:endParaRPr>
          </a:p>
        </p:txBody>
      </p:sp>
      <p:grpSp>
        <p:nvGrpSpPr>
          <p:cNvPr id="723" name="Google Shape;723;p27"/>
          <p:cNvGrpSpPr/>
          <p:nvPr/>
        </p:nvGrpSpPr>
        <p:grpSpPr>
          <a:xfrm>
            <a:off x="8564693" y="1160717"/>
            <a:ext cx="3472438" cy="4966219"/>
            <a:chOff x="3479217" y="1546884"/>
            <a:chExt cx="2202625" cy="3065000"/>
          </a:xfrm>
        </p:grpSpPr>
        <p:sp>
          <p:nvSpPr>
            <p:cNvPr id="724" name="Google Shape;724;p27"/>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7"/>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7"/>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7"/>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7"/>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7"/>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7"/>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7"/>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7"/>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7"/>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7"/>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7"/>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7"/>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7"/>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7"/>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7"/>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7"/>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7"/>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7"/>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7"/>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7"/>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7"/>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7"/>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7"/>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7"/>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7"/>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7"/>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7"/>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7"/>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7"/>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7"/>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7"/>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7"/>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7"/>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7"/>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7"/>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7"/>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7"/>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7"/>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7"/>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7"/>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7"/>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7"/>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0" name="Google Shape;830;p27"/>
          <p:cNvPicPr preferRelativeResize="0"/>
          <p:nvPr/>
        </p:nvPicPr>
        <p:blipFill>
          <a:blip r:embed="rId3">
            <a:alphaModFix/>
          </a:blip>
          <a:stretch>
            <a:fillRect/>
          </a:stretch>
        </p:blipFill>
        <p:spPr>
          <a:xfrm>
            <a:off x="320325" y="1228200"/>
            <a:ext cx="3926350" cy="1704950"/>
          </a:xfrm>
          <a:prstGeom prst="rect">
            <a:avLst/>
          </a:prstGeom>
          <a:noFill/>
          <a:ln>
            <a:noFill/>
          </a:ln>
        </p:spPr>
      </p:pic>
      <p:pic>
        <p:nvPicPr>
          <p:cNvPr id="831" name="Google Shape;831;p27"/>
          <p:cNvPicPr preferRelativeResize="0"/>
          <p:nvPr/>
        </p:nvPicPr>
        <p:blipFill>
          <a:blip r:embed="rId4">
            <a:alphaModFix/>
          </a:blip>
          <a:stretch>
            <a:fillRect/>
          </a:stretch>
        </p:blipFill>
        <p:spPr>
          <a:xfrm>
            <a:off x="4514475" y="1243747"/>
            <a:ext cx="3926350" cy="1673865"/>
          </a:xfrm>
          <a:prstGeom prst="rect">
            <a:avLst/>
          </a:prstGeom>
          <a:noFill/>
          <a:ln>
            <a:noFill/>
          </a:ln>
        </p:spPr>
      </p:pic>
      <p:sp>
        <p:nvSpPr>
          <p:cNvPr id="832" name="Google Shape;832;p27"/>
          <p:cNvSpPr txBox="1"/>
          <p:nvPr/>
        </p:nvSpPr>
        <p:spPr>
          <a:xfrm>
            <a:off x="5275375" y="2836675"/>
            <a:ext cx="1891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lt1"/>
                </a:solidFill>
                <a:latin typeface="Titillium Web"/>
                <a:ea typeface="Titillium Web"/>
                <a:cs typeface="Titillium Web"/>
                <a:sym typeface="Titillium Web"/>
              </a:rPr>
              <a:t>Water Stressed</a:t>
            </a:r>
            <a:endParaRPr b="1" sz="1500">
              <a:solidFill>
                <a:schemeClr val="lt1"/>
              </a:solidFill>
              <a:latin typeface="Titillium Web"/>
              <a:ea typeface="Titillium Web"/>
              <a:cs typeface="Titillium Web"/>
              <a:sym typeface="Titillium Web"/>
            </a:endParaRPr>
          </a:p>
          <a:p>
            <a:pPr indent="0" lvl="0" marL="0" rtl="0" algn="l">
              <a:spcBef>
                <a:spcPts val="0"/>
              </a:spcBef>
              <a:spcAft>
                <a:spcPts val="0"/>
              </a:spcAft>
              <a:buNone/>
            </a:pPr>
            <a:r>
              <a:t/>
            </a:r>
            <a:endParaRPr b="1" sz="1500">
              <a:solidFill>
                <a:schemeClr val="lt1"/>
              </a:solidFill>
              <a:latin typeface="Titillium Web"/>
              <a:ea typeface="Titillium Web"/>
              <a:cs typeface="Titillium Web"/>
              <a:sym typeface="Titillium Web"/>
            </a:endParaRPr>
          </a:p>
          <a:p>
            <a:pPr indent="0" lvl="0" marL="0" rtl="0" algn="l">
              <a:spcBef>
                <a:spcPts val="0"/>
              </a:spcBef>
              <a:spcAft>
                <a:spcPts val="0"/>
              </a:spcAft>
              <a:buNone/>
            </a:pPr>
            <a:r>
              <a:rPr b="1" lang="en" sz="1500">
                <a:solidFill>
                  <a:schemeClr val="lt1"/>
                </a:solidFill>
                <a:latin typeface="Titillium Web"/>
                <a:ea typeface="Titillium Web"/>
                <a:cs typeface="Titillium Web"/>
                <a:sym typeface="Titillium Web"/>
              </a:rPr>
              <a:t>Not Water-Stressed</a:t>
            </a:r>
            <a:endParaRPr b="1" sz="1500">
              <a:solidFill>
                <a:schemeClr val="lt1"/>
              </a:solidFill>
              <a:latin typeface="Titillium Web"/>
              <a:ea typeface="Titillium Web"/>
              <a:cs typeface="Titillium Web"/>
              <a:sym typeface="Titillium Web"/>
            </a:endParaRPr>
          </a:p>
        </p:txBody>
      </p:sp>
      <p:pic>
        <p:nvPicPr>
          <p:cNvPr id="833" name="Google Shape;833;p27"/>
          <p:cNvPicPr preferRelativeResize="0"/>
          <p:nvPr/>
        </p:nvPicPr>
        <p:blipFill>
          <a:blip r:embed="rId5">
            <a:alphaModFix/>
          </a:blip>
          <a:stretch>
            <a:fillRect/>
          </a:stretch>
        </p:blipFill>
        <p:spPr>
          <a:xfrm>
            <a:off x="4514475" y="3730725"/>
            <a:ext cx="3926314" cy="1716907"/>
          </a:xfrm>
          <a:prstGeom prst="rect">
            <a:avLst/>
          </a:prstGeom>
          <a:noFill/>
          <a:ln>
            <a:noFill/>
          </a:ln>
        </p:spPr>
      </p:pic>
      <p:pic>
        <p:nvPicPr>
          <p:cNvPr id="834" name="Google Shape;834;p27"/>
          <p:cNvPicPr preferRelativeResize="0"/>
          <p:nvPr/>
        </p:nvPicPr>
        <p:blipFill rotWithShape="1">
          <a:blip r:embed="rId6">
            <a:alphaModFix/>
          </a:blip>
          <a:srcRect b="6716" l="0" r="0" t="0"/>
          <a:stretch/>
        </p:blipFill>
        <p:spPr>
          <a:xfrm>
            <a:off x="189200" y="3730725"/>
            <a:ext cx="3926350" cy="1673850"/>
          </a:xfrm>
          <a:prstGeom prst="rect">
            <a:avLst/>
          </a:prstGeom>
          <a:noFill/>
          <a:ln>
            <a:noFill/>
          </a:ln>
        </p:spPr>
      </p:pic>
      <p:sp>
        <p:nvSpPr>
          <p:cNvPr id="835" name="Google Shape;835;p27"/>
          <p:cNvSpPr txBox="1"/>
          <p:nvPr/>
        </p:nvSpPr>
        <p:spPr>
          <a:xfrm>
            <a:off x="189200" y="5500550"/>
            <a:ext cx="8303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lt1"/>
                </a:solidFill>
                <a:latin typeface="Lato"/>
                <a:ea typeface="Lato"/>
                <a:cs typeface="Lato"/>
                <a:sym typeface="Lato"/>
              </a:rPr>
              <a:t>Most of the Water-Stressed models have 60-70% accuracy. This is can be improved upon with more data. </a:t>
            </a:r>
            <a:endParaRPr b="1" sz="2400">
              <a:solidFill>
                <a:schemeClr val="lt1"/>
              </a:solidFill>
              <a:latin typeface="Lato"/>
              <a:ea typeface="Lato"/>
              <a:cs typeface="Lato"/>
              <a:sym typeface="Lato"/>
            </a:endParaRPr>
          </a:p>
        </p:txBody>
      </p:sp>
      <p:pic>
        <p:nvPicPr>
          <p:cNvPr id="836" name="Google Shape;836;p27"/>
          <p:cNvPicPr preferRelativeResize="0"/>
          <p:nvPr/>
        </p:nvPicPr>
        <p:blipFill>
          <a:blip r:embed="rId7">
            <a:alphaModFix/>
          </a:blip>
          <a:stretch>
            <a:fillRect/>
          </a:stretch>
        </p:blipFill>
        <p:spPr>
          <a:xfrm>
            <a:off x="4903250" y="3319159"/>
            <a:ext cx="353750" cy="326012"/>
          </a:xfrm>
          <a:prstGeom prst="rect">
            <a:avLst/>
          </a:prstGeom>
          <a:noFill/>
          <a:ln>
            <a:noFill/>
          </a:ln>
        </p:spPr>
      </p:pic>
      <p:pic>
        <p:nvPicPr>
          <p:cNvPr id="837" name="Google Shape;837;p27"/>
          <p:cNvPicPr preferRelativeResize="0"/>
          <p:nvPr/>
        </p:nvPicPr>
        <p:blipFill>
          <a:blip r:embed="rId8">
            <a:alphaModFix/>
          </a:blip>
          <a:stretch>
            <a:fillRect/>
          </a:stretch>
        </p:blipFill>
        <p:spPr>
          <a:xfrm>
            <a:off x="4903256" y="2917594"/>
            <a:ext cx="353731" cy="31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28"/>
          <p:cNvSpPr txBox="1"/>
          <p:nvPr>
            <p:ph type="ctrTitle"/>
          </p:nvPr>
        </p:nvSpPr>
        <p:spPr>
          <a:xfrm>
            <a:off x="331750" y="227725"/>
            <a:ext cx="10733700" cy="933000"/>
          </a:xfrm>
          <a:prstGeom prst="rect">
            <a:avLst/>
          </a:prstGeom>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4800">
                <a:latin typeface="Montserrat Medium"/>
                <a:ea typeface="Montserrat Medium"/>
                <a:cs typeface="Montserrat Medium"/>
                <a:sym typeface="Montserrat Medium"/>
              </a:rPr>
              <a:t>Model Segmented Predictions:</a:t>
            </a:r>
            <a:endParaRPr sz="4800">
              <a:latin typeface="Montserrat Medium"/>
              <a:ea typeface="Montserrat Medium"/>
              <a:cs typeface="Montserrat Medium"/>
              <a:sym typeface="Montserrat Medium"/>
            </a:endParaRPr>
          </a:p>
        </p:txBody>
      </p:sp>
      <p:grpSp>
        <p:nvGrpSpPr>
          <p:cNvPr id="844" name="Google Shape;844;p28"/>
          <p:cNvGrpSpPr/>
          <p:nvPr/>
        </p:nvGrpSpPr>
        <p:grpSpPr>
          <a:xfrm>
            <a:off x="8930033" y="997129"/>
            <a:ext cx="3122001" cy="4464786"/>
            <a:chOff x="3479217" y="1546884"/>
            <a:chExt cx="2202625" cy="3065000"/>
          </a:xfrm>
        </p:grpSpPr>
        <p:sp>
          <p:nvSpPr>
            <p:cNvPr id="845" name="Google Shape;845;p28"/>
            <p:cNvSpPr/>
            <p:nvPr/>
          </p:nvSpPr>
          <p:spPr>
            <a:xfrm>
              <a:off x="4732892" y="432613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8"/>
            <p:cNvSpPr/>
            <p:nvPr/>
          </p:nvSpPr>
          <p:spPr>
            <a:xfrm>
              <a:off x="4892742" y="1828634"/>
              <a:ext cx="715000" cy="498325"/>
            </a:xfrm>
            <a:custGeom>
              <a:rect b="b" l="l" r="r" t="t"/>
              <a:pathLst>
                <a:path extrusionOk="0" h="19933" w="28600">
                  <a:moveTo>
                    <a:pt x="23404" y="0"/>
                  </a:moveTo>
                  <a:lnTo>
                    <a:pt x="13945" y="10697"/>
                  </a:lnTo>
                  <a:lnTo>
                    <a:pt x="0" y="13072"/>
                  </a:lnTo>
                  <a:lnTo>
                    <a:pt x="772" y="19932"/>
                  </a:lnTo>
                  <a:cubicBezTo>
                    <a:pt x="772" y="19932"/>
                    <a:pt x="17152" y="17618"/>
                    <a:pt x="18816" y="15751"/>
                  </a:cubicBezTo>
                  <a:cubicBezTo>
                    <a:pt x="20501" y="13884"/>
                    <a:pt x="28600" y="2334"/>
                    <a:pt x="28600" y="2334"/>
                  </a:cubicBezTo>
                  <a:lnTo>
                    <a:pt x="2340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8"/>
            <p:cNvSpPr/>
            <p:nvPr/>
          </p:nvSpPr>
          <p:spPr>
            <a:xfrm>
              <a:off x="5240842" y="2094009"/>
              <a:ext cx="104050" cy="142125"/>
            </a:xfrm>
            <a:custGeom>
              <a:rect b="b" l="l" r="r" t="t"/>
              <a:pathLst>
                <a:path extrusionOk="0" h="5685" w="4162">
                  <a:moveTo>
                    <a:pt x="21" y="1"/>
                  </a:moveTo>
                  <a:lnTo>
                    <a:pt x="21" y="1"/>
                  </a:lnTo>
                  <a:cubicBezTo>
                    <a:pt x="1" y="41"/>
                    <a:pt x="386" y="204"/>
                    <a:pt x="934" y="569"/>
                  </a:cubicBezTo>
                  <a:cubicBezTo>
                    <a:pt x="1218" y="731"/>
                    <a:pt x="1523" y="975"/>
                    <a:pt x="1848" y="1279"/>
                  </a:cubicBezTo>
                  <a:cubicBezTo>
                    <a:pt x="2172" y="1564"/>
                    <a:pt x="2497" y="1929"/>
                    <a:pt x="2781" y="2335"/>
                  </a:cubicBezTo>
                  <a:cubicBezTo>
                    <a:pt x="3086" y="2741"/>
                    <a:pt x="3309" y="3147"/>
                    <a:pt x="3512" y="3553"/>
                  </a:cubicBezTo>
                  <a:cubicBezTo>
                    <a:pt x="3695" y="3938"/>
                    <a:pt x="3816" y="4324"/>
                    <a:pt x="3898" y="4629"/>
                  </a:cubicBezTo>
                  <a:cubicBezTo>
                    <a:pt x="4080" y="5278"/>
                    <a:pt x="4121" y="5684"/>
                    <a:pt x="4141" y="5684"/>
                  </a:cubicBezTo>
                  <a:cubicBezTo>
                    <a:pt x="4162" y="5684"/>
                    <a:pt x="4162" y="5583"/>
                    <a:pt x="4141" y="5380"/>
                  </a:cubicBezTo>
                  <a:cubicBezTo>
                    <a:pt x="4141" y="5197"/>
                    <a:pt x="4101" y="4933"/>
                    <a:pt x="4019" y="4608"/>
                  </a:cubicBezTo>
                  <a:cubicBezTo>
                    <a:pt x="3959" y="4283"/>
                    <a:pt x="3837" y="3898"/>
                    <a:pt x="3654" y="3492"/>
                  </a:cubicBezTo>
                  <a:cubicBezTo>
                    <a:pt x="3471" y="3086"/>
                    <a:pt x="3228" y="2639"/>
                    <a:pt x="2923" y="2233"/>
                  </a:cubicBezTo>
                  <a:cubicBezTo>
                    <a:pt x="2619" y="1807"/>
                    <a:pt x="2294" y="1462"/>
                    <a:pt x="1949" y="1158"/>
                  </a:cubicBezTo>
                  <a:cubicBezTo>
                    <a:pt x="1624" y="853"/>
                    <a:pt x="1300" y="630"/>
                    <a:pt x="995" y="447"/>
                  </a:cubicBezTo>
                  <a:cubicBezTo>
                    <a:pt x="711" y="285"/>
                    <a:pt x="467" y="163"/>
                    <a:pt x="285" y="102"/>
                  </a:cubicBezTo>
                  <a:cubicBezTo>
                    <a:pt x="122" y="21"/>
                    <a:pt x="21" y="1"/>
                    <a:pt x="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8"/>
            <p:cNvSpPr/>
            <p:nvPr/>
          </p:nvSpPr>
          <p:spPr>
            <a:xfrm>
              <a:off x="4975967" y="2170634"/>
              <a:ext cx="342025" cy="72075"/>
            </a:xfrm>
            <a:custGeom>
              <a:rect b="b" l="l" r="r" t="t"/>
              <a:pathLst>
                <a:path extrusionOk="0" h="2883" w="13681">
                  <a:moveTo>
                    <a:pt x="13681" y="1"/>
                  </a:moveTo>
                  <a:lnTo>
                    <a:pt x="13681" y="1"/>
                  </a:lnTo>
                  <a:cubicBezTo>
                    <a:pt x="13681" y="1"/>
                    <a:pt x="13478" y="41"/>
                    <a:pt x="13133" y="122"/>
                  </a:cubicBezTo>
                  <a:cubicBezTo>
                    <a:pt x="12767" y="204"/>
                    <a:pt x="12280" y="325"/>
                    <a:pt x="11692" y="467"/>
                  </a:cubicBezTo>
                  <a:cubicBezTo>
                    <a:pt x="10453" y="772"/>
                    <a:pt x="8748" y="1178"/>
                    <a:pt x="6861" y="1564"/>
                  </a:cubicBezTo>
                  <a:cubicBezTo>
                    <a:pt x="4993" y="1969"/>
                    <a:pt x="3268" y="2294"/>
                    <a:pt x="2030" y="2497"/>
                  </a:cubicBezTo>
                  <a:cubicBezTo>
                    <a:pt x="1421" y="2619"/>
                    <a:pt x="934" y="2700"/>
                    <a:pt x="548" y="2761"/>
                  </a:cubicBezTo>
                  <a:cubicBezTo>
                    <a:pt x="203" y="2822"/>
                    <a:pt x="0" y="2863"/>
                    <a:pt x="20" y="2883"/>
                  </a:cubicBezTo>
                  <a:cubicBezTo>
                    <a:pt x="20" y="2883"/>
                    <a:pt x="203" y="2863"/>
                    <a:pt x="568" y="2822"/>
                  </a:cubicBezTo>
                  <a:cubicBezTo>
                    <a:pt x="914" y="2781"/>
                    <a:pt x="1421" y="2720"/>
                    <a:pt x="2050" y="2619"/>
                  </a:cubicBezTo>
                  <a:cubicBezTo>
                    <a:pt x="3288" y="2436"/>
                    <a:pt x="5014" y="2132"/>
                    <a:pt x="6901" y="1746"/>
                  </a:cubicBezTo>
                  <a:cubicBezTo>
                    <a:pt x="8789" y="1340"/>
                    <a:pt x="10494" y="934"/>
                    <a:pt x="11712" y="589"/>
                  </a:cubicBezTo>
                  <a:cubicBezTo>
                    <a:pt x="12321" y="427"/>
                    <a:pt x="12808" y="285"/>
                    <a:pt x="13153" y="183"/>
                  </a:cubicBezTo>
                  <a:cubicBezTo>
                    <a:pt x="13498" y="82"/>
                    <a:pt x="13681" y="21"/>
                    <a:pt x="136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8"/>
            <p:cNvSpPr/>
            <p:nvPr/>
          </p:nvSpPr>
          <p:spPr>
            <a:xfrm>
              <a:off x="5272292" y="1847384"/>
              <a:ext cx="239550" cy="269000"/>
            </a:xfrm>
            <a:custGeom>
              <a:rect b="b" l="l" r="r" t="t"/>
              <a:pathLst>
                <a:path extrusionOk="0" h="10760" w="9582">
                  <a:moveTo>
                    <a:pt x="9540" y="1"/>
                  </a:moveTo>
                  <a:cubicBezTo>
                    <a:pt x="9502" y="1"/>
                    <a:pt x="7338" y="2368"/>
                    <a:pt x="4730" y="5319"/>
                  </a:cubicBezTo>
                  <a:cubicBezTo>
                    <a:pt x="2112" y="8303"/>
                    <a:pt x="1" y="10738"/>
                    <a:pt x="42" y="10759"/>
                  </a:cubicBezTo>
                  <a:cubicBezTo>
                    <a:pt x="42" y="10759"/>
                    <a:pt x="42" y="10759"/>
                    <a:pt x="43" y="10759"/>
                  </a:cubicBezTo>
                  <a:cubicBezTo>
                    <a:pt x="118" y="10759"/>
                    <a:pt x="2256" y="8399"/>
                    <a:pt x="4852" y="5441"/>
                  </a:cubicBezTo>
                  <a:cubicBezTo>
                    <a:pt x="7491" y="2477"/>
                    <a:pt x="9581" y="42"/>
                    <a:pt x="9541" y="1"/>
                  </a:cubicBezTo>
                  <a:cubicBezTo>
                    <a:pt x="9541" y="1"/>
                    <a:pt x="9541" y="1"/>
                    <a:pt x="95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a:off x="5343842" y="2052584"/>
              <a:ext cx="7650" cy="6700"/>
            </a:xfrm>
            <a:custGeom>
              <a:rect b="b" l="l" r="r" t="t"/>
              <a:pathLst>
                <a:path extrusionOk="0" h="268" w="306">
                  <a:moveTo>
                    <a:pt x="142" y="1"/>
                  </a:moveTo>
                  <a:cubicBezTo>
                    <a:pt x="121" y="1"/>
                    <a:pt x="100" y="5"/>
                    <a:pt x="82" y="14"/>
                  </a:cubicBezTo>
                  <a:lnTo>
                    <a:pt x="82" y="34"/>
                  </a:lnTo>
                  <a:cubicBezTo>
                    <a:pt x="1" y="95"/>
                    <a:pt x="21" y="237"/>
                    <a:pt x="102" y="257"/>
                  </a:cubicBezTo>
                  <a:cubicBezTo>
                    <a:pt x="121" y="264"/>
                    <a:pt x="139" y="268"/>
                    <a:pt x="157" y="268"/>
                  </a:cubicBezTo>
                  <a:cubicBezTo>
                    <a:pt x="237" y="268"/>
                    <a:pt x="305" y="198"/>
                    <a:pt x="305" y="115"/>
                  </a:cubicBezTo>
                  <a:cubicBezTo>
                    <a:pt x="305" y="52"/>
                    <a:pt x="219"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a:off x="5131242" y="2190334"/>
              <a:ext cx="8050" cy="6975"/>
            </a:xfrm>
            <a:custGeom>
              <a:rect b="b" l="l" r="r" t="t"/>
              <a:pathLst>
                <a:path extrusionOk="0" h="279" w="322">
                  <a:moveTo>
                    <a:pt x="175" y="0"/>
                  </a:moveTo>
                  <a:cubicBezTo>
                    <a:pt x="149" y="0"/>
                    <a:pt x="124" y="8"/>
                    <a:pt x="102" y="25"/>
                  </a:cubicBezTo>
                  <a:lnTo>
                    <a:pt x="81" y="25"/>
                  </a:lnTo>
                  <a:cubicBezTo>
                    <a:pt x="0" y="85"/>
                    <a:pt x="21" y="227"/>
                    <a:pt x="122" y="268"/>
                  </a:cubicBezTo>
                  <a:cubicBezTo>
                    <a:pt x="137" y="275"/>
                    <a:pt x="153" y="279"/>
                    <a:pt x="169" y="279"/>
                  </a:cubicBezTo>
                  <a:cubicBezTo>
                    <a:pt x="242" y="279"/>
                    <a:pt x="321"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a:off x="5233742" y="2167484"/>
              <a:ext cx="7625" cy="7000"/>
            </a:xfrm>
            <a:custGeom>
              <a:rect b="b" l="l" r="r" t="t"/>
              <a:pathLst>
                <a:path extrusionOk="0" h="280" w="305">
                  <a:moveTo>
                    <a:pt x="155" y="1"/>
                  </a:moveTo>
                  <a:cubicBezTo>
                    <a:pt x="129" y="1"/>
                    <a:pt x="104" y="8"/>
                    <a:pt x="82" y="25"/>
                  </a:cubicBezTo>
                  <a:lnTo>
                    <a:pt x="61" y="25"/>
                  </a:lnTo>
                  <a:cubicBezTo>
                    <a:pt x="0" y="86"/>
                    <a:pt x="21" y="228"/>
                    <a:pt x="102" y="269"/>
                  </a:cubicBezTo>
                  <a:cubicBezTo>
                    <a:pt x="116" y="276"/>
                    <a:pt x="132" y="279"/>
                    <a:pt x="149" y="279"/>
                  </a:cubicBezTo>
                  <a:cubicBezTo>
                    <a:pt x="223" y="279"/>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a:off x="5401692" y="1987434"/>
              <a:ext cx="8050" cy="6900"/>
            </a:xfrm>
            <a:custGeom>
              <a:rect b="b" l="l" r="r" t="t"/>
              <a:pathLst>
                <a:path extrusionOk="0" h="276" w="322">
                  <a:moveTo>
                    <a:pt x="167" y="0"/>
                  </a:moveTo>
                  <a:cubicBezTo>
                    <a:pt x="144" y="0"/>
                    <a:pt x="122" y="7"/>
                    <a:pt x="102" y="21"/>
                  </a:cubicBezTo>
                  <a:lnTo>
                    <a:pt x="82" y="21"/>
                  </a:lnTo>
                  <a:cubicBezTo>
                    <a:pt x="1" y="82"/>
                    <a:pt x="21" y="224"/>
                    <a:pt x="123" y="265"/>
                  </a:cubicBezTo>
                  <a:cubicBezTo>
                    <a:pt x="137" y="272"/>
                    <a:pt x="153" y="276"/>
                    <a:pt x="169" y="276"/>
                  </a:cubicBezTo>
                  <a:cubicBezTo>
                    <a:pt x="243" y="276"/>
                    <a:pt x="322" y="206"/>
                    <a:pt x="305" y="123"/>
                  </a:cubicBezTo>
                  <a:cubicBezTo>
                    <a:pt x="305" y="62"/>
                    <a:pt x="236" y="0"/>
                    <a:pt x="1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a:off x="5462592" y="1918634"/>
              <a:ext cx="7650" cy="7025"/>
            </a:xfrm>
            <a:custGeom>
              <a:rect b="b" l="l" r="r" t="t"/>
              <a:pathLst>
                <a:path extrusionOk="0" h="281" w="306">
                  <a:moveTo>
                    <a:pt x="140" y="0"/>
                  </a:moveTo>
                  <a:cubicBezTo>
                    <a:pt x="119" y="0"/>
                    <a:pt x="99" y="4"/>
                    <a:pt x="82" y="13"/>
                  </a:cubicBezTo>
                  <a:lnTo>
                    <a:pt x="82" y="33"/>
                  </a:lnTo>
                  <a:cubicBezTo>
                    <a:pt x="1" y="94"/>
                    <a:pt x="21" y="236"/>
                    <a:pt x="102" y="277"/>
                  </a:cubicBezTo>
                  <a:cubicBezTo>
                    <a:pt x="113" y="279"/>
                    <a:pt x="124"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a:off x="4981542" y="2110834"/>
              <a:ext cx="240550" cy="44175"/>
            </a:xfrm>
            <a:custGeom>
              <a:rect b="b" l="l" r="r" t="t"/>
              <a:pathLst>
                <a:path extrusionOk="0" h="1767" w="9622">
                  <a:moveTo>
                    <a:pt x="8904" y="1"/>
                  </a:moveTo>
                  <a:cubicBezTo>
                    <a:pt x="8055" y="1"/>
                    <a:pt x="6497" y="159"/>
                    <a:pt x="4730" y="444"/>
                  </a:cubicBezTo>
                  <a:cubicBezTo>
                    <a:pt x="2111" y="870"/>
                    <a:pt x="0" y="1418"/>
                    <a:pt x="41" y="1662"/>
                  </a:cubicBezTo>
                  <a:cubicBezTo>
                    <a:pt x="54" y="1733"/>
                    <a:pt x="280" y="1767"/>
                    <a:pt x="667" y="1767"/>
                  </a:cubicBezTo>
                  <a:cubicBezTo>
                    <a:pt x="1502" y="1767"/>
                    <a:pt x="3083" y="1608"/>
                    <a:pt x="4872" y="1317"/>
                  </a:cubicBezTo>
                  <a:cubicBezTo>
                    <a:pt x="7511" y="891"/>
                    <a:pt x="9622" y="343"/>
                    <a:pt x="9581" y="119"/>
                  </a:cubicBezTo>
                  <a:cubicBezTo>
                    <a:pt x="9568" y="39"/>
                    <a:pt x="9322" y="1"/>
                    <a:pt x="89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a:off x="5042942" y="2206059"/>
              <a:ext cx="8050" cy="6975"/>
            </a:xfrm>
            <a:custGeom>
              <a:rect b="b" l="l" r="r" t="t"/>
              <a:pathLst>
                <a:path extrusionOk="0" h="279" w="322">
                  <a:moveTo>
                    <a:pt x="158" y="0"/>
                  </a:moveTo>
                  <a:cubicBezTo>
                    <a:pt x="131" y="0"/>
                    <a:pt x="104" y="8"/>
                    <a:pt x="82" y="25"/>
                  </a:cubicBezTo>
                  <a:cubicBezTo>
                    <a:pt x="0" y="86"/>
                    <a:pt x="21" y="228"/>
                    <a:pt x="102" y="268"/>
                  </a:cubicBezTo>
                  <a:cubicBezTo>
                    <a:pt x="120" y="276"/>
                    <a:pt x="139" y="279"/>
                    <a:pt x="158" y="279"/>
                  </a:cubicBezTo>
                  <a:cubicBezTo>
                    <a:pt x="243" y="279"/>
                    <a:pt x="322" y="209"/>
                    <a:pt x="305" y="126"/>
                  </a:cubicBezTo>
                  <a:cubicBezTo>
                    <a:pt x="305" y="53"/>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a:off x="4856192" y="2126009"/>
              <a:ext cx="129950" cy="236975"/>
            </a:xfrm>
            <a:custGeom>
              <a:rect b="b" l="l" r="r" t="t"/>
              <a:pathLst>
                <a:path extrusionOk="0" h="9479" w="5198">
                  <a:moveTo>
                    <a:pt x="1120" y="1"/>
                  </a:moveTo>
                  <a:cubicBezTo>
                    <a:pt x="739" y="1"/>
                    <a:pt x="360" y="65"/>
                    <a:pt x="1" y="202"/>
                  </a:cubicBezTo>
                  <a:lnTo>
                    <a:pt x="1198" y="9478"/>
                  </a:lnTo>
                  <a:cubicBezTo>
                    <a:pt x="2498" y="8951"/>
                    <a:pt x="4406" y="7022"/>
                    <a:pt x="4791" y="5581"/>
                  </a:cubicBezTo>
                  <a:cubicBezTo>
                    <a:pt x="5197" y="4160"/>
                    <a:pt x="4954" y="2516"/>
                    <a:pt x="4000" y="1380"/>
                  </a:cubicBezTo>
                  <a:cubicBezTo>
                    <a:pt x="3309" y="523"/>
                    <a:pt x="2206" y="1"/>
                    <a:pt x="112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a:off x="5470217" y="1622559"/>
              <a:ext cx="211625" cy="224875"/>
            </a:xfrm>
            <a:custGeom>
              <a:rect b="b" l="l" r="r" t="t"/>
              <a:pathLst>
                <a:path extrusionOk="0" h="8995" w="8465">
                  <a:moveTo>
                    <a:pt x="6154" y="1"/>
                  </a:moveTo>
                  <a:cubicBezTo>
                    <a:pt x="5992" y="1"/>
                    <a:pt x="5823" y="51"/>
                    <a:pt x="5683" y="144"/>
                  </a:cubicBezTo>
                  <a:cubicBezTo>
                    <a:pt x="5399" y="327"/>
                    <a:pt x="5217" y="652"/>
                    <a:pt x="5054" y="956"/>
                  </a:cubicBezTo>
                  <a:lnTo>
                    <a:pt x="3024" y="4772"/>
                  </a:lnTo>
                  <a:cubicBezTo>
                    <a:pt x="2415" y="3838"/>
                    <a:pt x="1827" y="2905"/>
                    <a:pt x="1218" y="1951"/>
                  </a:cubicBezTo>
                  <a:cubicBezTo>
                    <a:pt x="1050" y="1690"/>
                    <a:pt x="814" y="1395"/>
                    <a:pt x="526" y="1395"/>
                  </a:cubicBezTo>
                  <a:cubicBezTo>
                    <a:pt x="500" y="1395"/>
                    <a:pt x="473" y="1398"/>
                    <a:pt x="447" y="1403"/>
                  </a:cubicBezTo>
                  <a:cubicBezTo>
                    <a:pt x="183" y="1443"/>
                    <a:pt x="0" y="1728"/>
                    <a:pt x="0" y="1991"/>
                  </a:cubicBezTo>
                  <a:cubicBezTo>
                    <a:pt x="0" y="2276"/>
                    <a:pt x="102" y="2519"/>
                    <a:pt x="223" y="2783"/>
                  </a:cubicBezTo>
                  <a:cubicBezTo>
                    <a:pt x="751" y="3879"/>
                    <a:pt x="1705" y="6416"/>
                    <a:pt x="1705" y="6416"/>
                  </a:cubicBezTo>
                  <a:lnTo>
                    <a:pt x="6881" y="8994"/>
                  </a:lnTo>
                  <a:cubicBezTo>
                    <a:pt x="7287" y="8405"/>
                    <a:pt x="7713" y="7817"/>
                    <a:pt x="8018" y="7147"/>
                  </a:cubicBezTo>
                  <a:cubicBezTo>
                    <a:pt x="8302" y="6477"/>
                    <a:pt x="8464" y="5746"/>
                    <a:pt x="8322" y="5016"/>
                  </a:cubicBezTo>
                  <a:cubicBezTo>
                    <a:pt x="8180" y="4305"/>
                    <a:pt x="7713" y="3635"/>
                    <a:pt x="7043" y="3392"/>
                  </a:cubicBezTo>
                  <a:cubicBezTo>
                    <a:pt x="6859" y="3321"/>
                    <a:pt x="6662" y="3287"/>
                    <a:pt x="6465" y="3287"/>
                  </a:cubicBezTo>
                  <a:cubicBezTo>
                    <a:pt x="5925" y="3287"/>
                    <a:pt x="5388" y="3545"/>
                    <a:pt x="5135" y="4021"/>
                  </a:cubicBezTo>
                  <a:cubicBezTo>
                    <a:pt x="5602" y="3108"/>
                    <a:pt x="6049" y="2194"/>
                    <a:pt x="6516" y="1281"/>
                  </a:cubicBezTo>
                  <a:cubicBezTo>
                    <a:pt x="6678" y="956"/>
                    <a:pt x="6840" y="530"/>
                    <a:pt x="6637" y="226"/>
                  </a:cubicBezTo>
                  <a:cubicBezTo>
                    <a:pt x="6527" y="71"/>
                    <a:pt x="6346" y="1"/>
                    <a:pt x="6154"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a:off x="4878542" y="2125984"/>
              <a:ext cx="64450" cy="232425"/>
            </a:xfrm>
            <a:custGeom>
              <a:rect b="b" l="l" r="r" t="t"/>
              <a:pathLst>
                <a:path extrusionOk="0" h="9297" w="2578">
                  <a:moveTo>
                    <a:pt x="0" y="0"/>
                  </a:moveTo>
                  <a:cubicBezTo>
                    <a:pt x="0" y="21"/>
                    <a:pt x="162" y="41"/>
                    <a:pt x="386" y="183"/>
                  </a:cubicBezTo>
                  <a:cubicBezTo>
                    <a:pt x="629" y="325"/>
                    <a:pt x="893" y="609"/>
                    <a:pt x="1157" y="1015"/>
                  </a:cubicBezTo>
                  <a:cubicBezTo>
                    <a:pt x="1685" y="1827"/>
                    <a:pt x="2253" y="3086"/>
                    <a:pt x="2355" y="4567"/>
                  </a:cubicBezTo>
                  <a:cubicBezTo>
                    <a:pt x="2395" y="5298"/>
                    <a:pt x="2334" y="6009"/>
                    <a:pt x="2131" y="6617"/>
                  </a:cubicBezTo>
                  <a:cubicBezTo>
                    <a:pt x="1949" y="7226"/>
                    <a:pt x="1644" y="7734"/>
                    <a:pt x="1360" y="8119"/>
                  </a:cubicBezTo>
                  <a:cubicBezTo>
                    <a:pt x="771" y="8891"/>
                    <a:pt x="284" y="9256"/>
                    <a:pt x="304" y="9297"/>
                  </a:cubicBezTo>
                  <a:cubicBezTo>
                    <a:pt x="304" y="9297"/>
                    <a:pt x="426" y="9216"/>
                    <a:pt x="650" y="9033"/>
                  </a:cubicBezTo>
                  <a:cubicBezTo>
                    <a:pt x="853" y="8850"/>
                    <a:pt x="1137" y="8586"/>
                    <a:pt x="1461" y="8201"/>
                  </a:cubicBezTo>
                  <a:cubicBezTo>
                    <a:pt x="1766" y="7815"/>
                    <a:pt x="2091" y="7308"/>
                    <a:pt x="2294" y="6678"/>
                  </a:cubicBezTo>
                  <a:cubicBezTo>
                    <a:pt x="2517" y="6049"/>
                    <a:pt x="2578" y="5318"/>
                    <a:pt x="2517" y="4567"/>
                  </a:cubicBezTo>
                  <a:cubicBezTo>
                    <a:pt x="2415" y="3045"/>
                    <a:pt x="1827" y="1746"/>
                    <a:pt x="1258" y="954"/>
                  </a:cubicBezTo>
                  <a:cubicBezTo>
                    <a:pt x="974" y="548"/>
                    <a:pt x="690" y="244"/>
                    <a:pt x="426" y="122"/>
                  </a:cubicBezTo>
                  <a:cubicBezTo>
                    <a:pt x="304" y="61"/>
                    <a:pt x="203" y="21"/>
                    <a:pt x="122" y="21"/>
                  </a:cubicBezTo>
                  <a:cubicBezTo>
                    <a:pt x="41" y="0"/>
                    <a:pt x="0" y="0"/>
                    <a:pt x="0"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a:off x="5463617" y="1766259"/>
              <a:ext cx="185225" cy="130800"/>
            </a:xfrm>
            <a:custGeom>
              <a:rect b="b" l="l" r="r" t="t"/>
              <a:pathLst>
                <a:path extrusionOk="0" h="5232" w="7409">
                  <a:moveTo>
                    <a:pt x="1817" y="1"/>
                  </a:moveTo>
                  <a:cubicBezTo>
                    <a:pt x="1642" y="1"/>
                    <a:pt x="1468" y="19"/>
                    <a:pt x="1299" y="59"/>
                  </a:cubicBezTo>
                  <a:cubicBezTo>
                    <a:pt x="771" y="161"/>
                    <a:pt x="284" y="526"/>
                    <a:pt x="142" y="1034"/>
                  </a:cubicBezTo>
                  <a:cubicBezTo>
                    <a:pt x="0" y="1541"/>
                    <a:pt x="81" y="2170"/>
                    <a:pt x="569" y="2495"/>
                  </a:cubicBezTo>
                  <a:cubicBezTo>
                    <a:pt x="2274" y="3551"/>
                    <a:pt x="3167" y="4038"/>
                    <a:pt x="4993" y="4890"/>
                  </a:cubicBezTo>
                  <a:cubicBezTo>
                    <a:pt x="5364" y="5069"/>
                    <a:pt x="5798" y="5232"/>
                    <a:pt x="6206" y="5232"/>
                  </a:cubicBezTo>
                  <a:cubicBezTo>
                    <a:pt x="6447" y="5232"/>
                    <a:pt x="6678" y="5175"/>
                    <a:pt x="6881" y="5032"/>
                  </a:cubicBezTo>
                  <a:cubicBezTo>
                    <a:pt x="7287" y="4768"/>
                    <a:pt x="7409" y="4220"/>
                    <a:pt x="7307" y="3733"/>
                  </a:cubicBezTo>
                  <a:cubicBezTo>
                    <a:pt x="7206" y="3266"/>
                    <a:pt x="6901" y="2860"/>
                    <a:pt x="6577" y="2495"/>
                  </a:cubicBezTo>
                  <a:cubicBezTo>
                    <a:pt x="5602" y="1399"/>
                    <a:pt x="4283" y="567"/>
                    <a:pt x="2862" y="181"/>
                  </a:cubicBezTo>
                  <a:cubicBezTo>
                    <a:pt x="2524" y="73"/>
                    <a:pt x="2168" y="1"/>
                    <a:pt x="181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a:off x="5469692" y="1787484"/>
              <a:ext cx="171550" cy="88875"/>
            </a:xfrm>
            <a:custGeom>
              <a:rect b="b" l="l" r="r" t="t"/>
              <a:pathLst>
                <a:path extrusionOk="0" h="3555" w="6862">
                  <a:moveTo>
                    <a:pt x="1337" y="0"/>
                  </a:moveTo>
                  <a:cubicBezTo>
                    <a:pt x="1290" y="0"/>
                    <a:pt x="1244" y="1"/>
                    <a:pt x="1198" y="2"/>
                  </a:cubicBezTo>
                  <a:cubicBezTo>
                    <a:pt x="813" y="22"/>
                    <a:pt x="528" y="63"/>
                    <a:pt x="326" y="103"/>
                  </a:cubicBezTo>
                  <a:cubicBezTo>
                    <a:pt x="102" y="144"/>
                    <a:pt x="1" y="164"/>
                    <a:pt x="1" y="185"/>
                  </a:cubicBezTo>
                  <a:cubicBezTo>
                    <a:pt x="1" y="187"/>
                    <a:pt x="7" y="188"/>
                    <a:pt x="18" y="188"/>
                  </a:cubicBezTo>
                  <a:cubicBezTo>
                    <a:pt x="108" y="188"/>
                    <a:pt x="549" y="124"/>
                    <a:pt x="1198" y="124"/>
                  </a:cubicBezTo>
                  <a:cubicBezTo>
                    <a:pt x="1929" y="124"/>
                    <a:pt x="2944" y="286"/>
                    <a:pt x="3959" y="773"/>
                  </a:cubicBezTo>
                  <a:cubicBezTo>
                    <a:pt x="4953" y="1281"/>
                    <a:pt x="5704" y="1991"/>
                    <a:pt x="6171" y="2580"/>
                  </a:cubicBezTo>
                  <a:cubicBezTo>
                    <a:pt x="6608" y="3135"/>
                    <a:pt x="6811" y="3555"/>
                    <a:pt x="6839" y="3555"/>
                  </a:cubicBezTo>
                  <a:cubicBezTo>
                    <a:pt x="6840" y="3555"/>
                    <a:pt x="6841" y="3554"/>
                    <a:pt x="6841" y="3554"/>
                  </a:cubicBezTo>
                  <a:cubicBezTo>
                    <a:pt x="6861" y="3554"/>
                    <a:pt x="6821" y="3432"/>
                    <a:pt x="6719" y="3250"/>
                  </a:cubicBezTo>
                  <a:cubicBezTo>
                    <a:pt x="6638" y="3067"/>
                    <a:pt x="6476" y="2803"/>
                    <a:pt x="6252" y="2499"/>
                  </a:cubicBezTo>
                  <a:cubicBezTo>
                    <a:pt x="5826" y="1890"/>
                    <a:pt x="5075" y="1139"/>
                    <a:pt x="4040" y="631"/>
                  </a:cubicBezTo>
                  <a:cubicBezTo>
                    <a:pt x="3067" y="154"/>
                    <a:pt x="2076" y="0"/>
                    <a:pt x="133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a:off x="4463942" y="2757484"/>
              <a:ext cx="342050" cy="57000"/>
            </a:xfrm>
            <a:custGeom>
              <a:rect b="b" l="l" r="r" t="t"/>
              <a:pathLst>
                <a:path extrusionOk="0" h="2280" w="13682">
                  <a:moveTo>
                    <a:pt x="13539" y="1"/>
                  </a:moveTo>
                  <a:cubicBezTo>
                    <a:pt x="13312" y="1"/>
                    <a:pt x="12625" y="229"/>
                    <a:pt x="11631" y="498"/>
                  </a:cubicBezTo>
                  <a:cubicBezTo>
                    <a:pt x="11043" y="681"/>
                    <a:pt x="10332" y="843"/>
                    <a:pt x="9520" y="1006"/>
                  </a:cubicBezTo>
                  <a:cubicBezTo>
                    <a:pt x="8729" y="1148"/>
                    <a:pt x="7836" y="1290"/>
                    <a:pt x="6902" y="1351"/>
                  </a:cubicBezTo>
                  <a:cubicBezTo>
                    <a:pt x="6343" y="1398"/>
                    <a:pt x="5805" y="1418"/>
                    <a:pt x="5292" y="1418"/>
                  </a:cubicBezTo>
                  <a:cubicBezTo>
                    <a:pt x="4930" y="1418"/>
                    <a:pt x="4579" y="1408"/>
                    <a:pt x="4243" y="1391"/>
                  </a:cubicBezTo>
                  <a:cubicBezTo>
                    <a:pt x="3431" y="1351"/>
                    <a:pt x="2700" y="1290"/>
                    <a:pt x="2071" y="1208"/>
                  </a:cubicBezTo>
                  <a:cubicBezTo>
                    <a:pt x="1154" y="1101"/>
                    <a:pt x="490" y="983"/>
                    <a:pt x="201" y="983"/>
                  </a:cubicBezTo>
                  <a:cubicBezTo>
                    <a:pt x="106" y="983"/>
                    <a:pt x="51" y="996"/>
                    <a:pt x="41" y="1026"/>
                  </a:cubicBezTo>
                  <a:cubicBezTo>
                    <a:pt x="1" y="1148"/>
                    <a:pt x="711" y="1513"/>
                    <a:pt x="1970" y="1817"/>
                  </a:cubicBezTo>
                  <a:cubicBezTo>
                    <a:pt x="2579" y="1980"/>
                    <a:pt x="3330" y="2122"/>
                    <a:pt x="4182" y="2203"/>
                  </a:cubicBezTo>
                  <a:cubicBezTo>
                    <a:pt x="4698" y="2252"/>
                    <a:pt x="5244" y="2279"/>
                    <a:pt x="5816" y="2279"/>
                  </a:cubicBezTo>
                  <a:cubicBezTo>
                    <a:pt x="6188" y="2279"/>
                    <a:pt x="6571" y="2268"/>
                    <a:pt x="6963" y="2244"/>
                  </a:cubicBezTo>
                  <a:cubicBezTo>
                    <a:pt x="7937" y="2162"/>
                    <a:pt x="8871" y="2000"/>
                    <a:pt x="9703" y="1797"/>
                  </a:cubicBezTo>
                  <a:cubicBezTo>
                    <a:pt x="10515" y="1594"/>
                    <a:pt x="11246" y="1351"/>
                    <a:pt x="11834" y="1087"/>
                  </a:cubicBezTo>
                  <a:cubicBezTo>
                    <a:pt x="13032" y="600"/>
                    <a:pt x="13681" y="133"/>
                    <a:pt x="13621" y="31"/>
                  </a:cubicBezTo>
                  <a:cubicBezTo>
                    <a:pt x="13614" y="11"/>
                    <a:pt x="13586" y="1"/>
                    <a:pt x="1353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a:off x="4485267" y="2803759"/>
              <a:ext cx="309550" cy="43525"/>
            </a:xfrm>
            <a:custGeom>
              <a:rect b="b" l="l" r="r" t="t"/>
              <a:pathLst>
                <a:path extrusionOk="0" h="1741" w="12382">
                  <a:moveTo>
                    <a:pt x="12174" y="1"/>
                  </a:moveTo>
                  <a:cubicBezTo>
                    <a:pt x="11532" y="1"/>
                    <a:pt x="9131" y="608"/>
                    <a:pt x="6211" y="819"/>
                  </a:cubicBezTo>
                  <a:cubicBezTo>
                    <a:pt x="5297" y="890"/>
                    <a:pt x="4430" y="913"/>
                    <a:pt x="3650" y="913"/>
                  </a:cubicBezTo>
                  <a:cubicBezTo>
                    <a:pt x="2318" y="913"/>
                    <a:pt x="1241" y="847"/>
                    <a:pt x="615" y="847"/>
                  </a:cubicBezTo>
                  <a:cubicBezTo>
                    <a:pt x="248" y="847"/>
                    <a:pt x="37" y="870"/>
                    <a:pt x="21" y="941"/>
                  </a:cubicBezTo>
                  <a:cubicBezTo>
                    <a:pt x="0" y="1042"/>
                    <a:pt x="670" y="1306"/>
                    <a:pt x="1807" y="1489"/>
                  </a:cubicBezTo>
                  <a:cubicBezTo>
                    <a:pt x="2616" y="1636"/>
                    <a:pt x="3681" y="1740"/>
                    <a:pt x="4870" y="1740"/>
                  </a:cubicBezTo>
                  <a:cubicBezTo>
                    <a:pt x="5322" y="1740"/>
                    <a:pt x="5792" y="1725"/>
                    <a:pt x="6272" y="1692"/>
                  </a:cubicBezTo>
                  <a:cubicBezTo>
                    <a:pt x="8018" y="1570"/>
                    <a:pt x="9581" y="1225"/>
                    <a:pt x="10657" y="860"/>
                  </a:cubicBezTo>
                  <a:cubicBezTo>
                    <a:pt x="11753" y="494"/>
                    <a:pt x="12382" y="149"/>
                    <a:pt x="12341" y="48"/>
                  </a:cubicBezTo>
                  <a:cubicBezTo>
                    <a:pt x="12330" y="15"/>
                    <a:pt x="12273" y="1"/>
                    <a:pt x="1217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a:off x="4208192" y="1546884"/>
              <a:ext cx="688625" cy="521400"/>
            </a:xfrm>
            <a:custGeom>
              <a:rect b="b" l="l" r="r" t="t"/>
              <a:pathLst>
                <a:path extrusionOk="0" h="20856" w="27545">
                  <a:moveTo>
                    <a:pt x="15526" y="1"/>
                  </a:moveTo>
                  <a:cubicBezTo>
                    <a:pt x="14195" y="1"/>
                    <a:pt x="12742" y="161"/>
                    <a:pt x="11165" y="512"/>
                  </a:cubicBezTo>
                  <a:cubicBezTo>
                    <a:pt x="11165" y="512"/>
                    <a:pt x="1" y="2583"/>
                    <a:pt x="143" y="12569"/>
                  </a:cubicBezTo>
                  <a:cubicBezTo>
                    <a:pt x="243" y="19600"/>
                    <a:pt x="4961" y="20856"/>
                    <a:pt x="8701" y="20856"/>
                  </a:cubicBezTo>
                  <a:cubicBezTo>
                    <a:pt x="10273" y="20856"/>
                    <a:pt x="11673" y="20634"/>
                    <a:pt x="12484" y="20526"/>
                  </a:cubicBezTo>
                  <a:cubicBezTo>
                    <a:pt x="13722" y="20384"/>
                    <a:pt x="16219" y="20018"/>
                    <a:pt x="18553" y="19694"/>
                  </a:cubicBezTo>
                  <a:cubicBezTo>
                    <a:pt x="23505" y="18963"/>
                    <a:pt x="27220" y="16547"/>
                    <a:pt x="27504" y="11554"/>
                  </a:cubicBezTo>
                  <a:cubicBezTo>
                    <a:pt x="27545" y="10966"/>
                    <a:pt x="27524" y="10377"/>
                    <a:pt x="27443" y="9788"/>
                  </a:cubicBezTo>
                  <a:cubicBezTo>
                    <a:pt x="26855" y="5292"/>
                    <a:pt x="23188" y="1"/>
                    <a:pt x="15526"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a:off x="4342667" y="1673459"/>
              <a:ext cx="506975" cy="213950"/>
            </a:xfrm>
            <a:custGeom>
              <a:rect b="b" l="l" r="r" t="t"/>
              <a:pathLst>
                <a:path extrusionOk="0" h="8558" w="20279">
                  <a:moveTo>
                    <a:pt x="17247" y="0"/>
                  </a:moveTo>
                  <a:cubicBezTo>
                    <a:pt x="17062" y="0"/>
                    <a:pt x="16874" y="19"/>
                    <a:pt x="16685" y="57"/>
                  </a:cubicBezTo>
                  <a:lnTo>
                    <a:pt x="2436" y="3081"/>
                  </a:lnTo>
                  <a:cubicBezTo>
                    <a:pt x="955" y="3406"/>
                    <a:pt x="1" y="4867"/>
                    <a:pt x="305" y="6369"/>
                  </a:cubicBezTo>
                  <a:cubicBezTo>
                    <a:pt x="589" y="7665"/>
                    <a:pt x="1742" y="8557"/>
                    <a:pt x="3032" y="8557"/>
                  </a:cubicBezTo>
                  <a:cubicBezTo>
                    <a:pt x="3217" y="8557"/>
                    <a:pt x="3405" y="8539"/>
                    <a:pt x="3593" y="8501"/>
                  </a:cubicBezTo>
                  <a:lnTo>
                    <a:pt x="17842" y="5476"/>
                  </a:lnTo>
                  <a:cubicBezTo>
                    <a:pt x="19324" y="5152"/>
                    <a:pt x="20278" y="3690"/>
                    <a:pt x="19974" y="2188"/>
                  </a:cubicBezTo>
                  <a:cubicBezTo>
                    <a:pt x="19690" y="892"/>
                    <a:pt x="18536" y="0"/>
                    <a:pt x="1724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a:off x="4458367" y="1788534"/>
              <a:ext cx="44175" cy="44675"/>
            </a:xfrm>
            <a:custGeom>
              <a:rect b="b" l="l" r="r" t="t"/>
              <a:pathLst>
                <a:path extrusionOk="0" h="1787" w="1767">
                  <a:moveTo>
                    <a:pt x="894" y="1"/>
                  </a:moveTo>
                  <a:cubicBezTo>
                    <a:pt x="386" y="1"/>
                    <a:pt x="1" y="406"/>
                    <a:pt x="1" y="894"/>
                  </a:cubicBezTo>
                  <a:cubicBezTo>
                    <a:pt x="1" y="1381"/>
                    <a:pt x="386" y="1787"/>
                    <a:pt x="894" y="1787"/>
                  </a:cubicBezTo>
                  <a:cubicBezTo>
                    <a:pt x="1381" y="1787"/>
                    <a:pt x="1766" y="1381"/>
                    <a:pt x="1766" y="894"/>
                  </a:cubicBezTo>
                  <a:cubicBezTo>
                    <a:pt x="1766" y="406"/>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4707017" y="1735759"/>
              <a:ext cx="44675" cy="44175"/>
            </a:xfrm>
            <a:custGeom>
              <a:rect b="b" l="l" r="r" t="t"/>
              <a:pathLst>
                <a:path extrusionOk="0" h="1767" w="1787">
                  <a:moveTo>
                    <a:pt x="894" y="1"/>
                  </a:moveTo>
                  <a:cubicBezTo>
                    <a:pt x="406" y="1"/>
                    <a:pt x="0" y="407"/>
                    <a:pt x="0" y="894"/>
                  </a:cubicBezTo>
                  <a:cubicBezTo>
                    <a:pt x="0" y="1381"/>
                    <a:pt x="406" y="1766"/>
                    <a:pt x="894" y="1766"/>
                  </a:cubicBezTo>
                  <a:cubicBezTo>
                    <a:pt x="1381" y="1766"/>
                    <a:pt x="1787" y="1381"/>
                    <a:pt x="1787" y="894"/>
                  </a:cubicBezTo>
                  <a:cubicBezTo>
                    <a:pt x="1787" y="407"/>
                    <a:pt x="1381" y="1"/>
                    <a:pt x="8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4470542" y="1563234"/>
              <a:ext cx="125875" cy="128400"/>
            </a:xfrm>
            <a:custGeom>
              <a:rect b="b" l="l" r="r" t="t"/>
              <a:pathLst>
                <a:path extrusionOk="0" h="5136" w="5035">
                  <a:moveTo>
                    <a:pt x="305" y="0"/>
                  </a:moveTo>
                  <a:cubicBezTo>
                    <a:pt x="102" y="0"/>
                    <a:pt x="1" y="0"/>
                    <a:pt x="1" y="21"/>
                  </a:cubicBezTo>
                  <a:cubicBezTo>
                    <a:pt x="1" y="41"/>
                    <a:pt x="427" y="41"/>
                    <a:pt x="1076" y="285"/>
                  </a:cubicBezTo>
                  <a:cubicBezTo>
                    <a:pt x="1706" y="508"/>
                    <a:pt x="2518" y="1056"/>
                    <a:pt x="3167" y="1847"/>
                  </a:cubicBezTo>
                  <a:cubicBezTo>
                    <a:pt x="3817" y="2659"/>
                    <a:pt x="4263" y="3492"/>
                    <a:pt x="4547" y="4121"/>
                  </a:cubicBezTo>
                  <a:cubicBezTo>
                    <a:pt x="4832" y="4750"/>
                    <a:pt x="4994" y="5136"/>
                    <a:pt x="5014" y="5136"/>
                  </a:cubicBezTo>
                  <a:cubicBezTo>
                    <a:pt x="5035" y="5136"/>
                    <a:pt x="5014" y="5034"/>
                    <a:pt x="4953" y="4852"/>
                  </a:cubicBezTo>
                  <a:cubicBezTo>
                    <a:pt x="4892" y="4669"/>
                    <a:pt x="4791" y="4405"/>
                    <a:pt x="4669" y="4080"/>
                  </a:cubicBezTo>
                  <a:cubicBezTo>
                    <a:pt x="4405" y="3431"/>
                    <a:pt x="3979" y="2558"/>
                    <a:pt x="3289" y="1746"/>
                  </a:cubicBezTo>
                  <a:cubicBezTo>
                    <a:pt x="2619" y="914"/>
                    <a:pt x="1787" y="366"/>
                    <a:pt x="1117" y="163"/>
                  </a:cubicBezTo>
                  <a:cubicBezTo>
                    <a:pt x="772" y="61"/>
                    <a:pt x="488" y="21"/>
                    <a:pt x="3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4604517" y="1864659"/>
              <a:ext cx="49750" cy="183800"/>
            </a:xfrm>
            <a:custGeom>
              <a:rect b="b" l="l" r="r" t="t"/>
              <a:pathLst>
                <a:path extrusionOk="0" h="7352" w="1990">
                  <a:moveTo>
                    <a:pt x="1523" y="0"/>
                  </a:moveTo>
                  <a:lnTo>
                    <a:pt x="1523" y="0"/>
                  </a:lnTo>
                  <a:cubicBezTo>
                    <a:pt x="1482" y="0"/>
                    <a:pt x="1563" y="447"/>
                    <a:pt x="1665" y="1137"/>
                  </a:cubicBezTo>
                  <a:cubicBezTo>
                    <a:pt x="1786" y="1847"/>
                    <a:pt x="1807" y="2822"/>
                    <a:pt x="1685" y="3897"/>
                  </a:cubicBezTo>
                  <a:cubicBezTo>
                    <a:pt x="1543" y="4953"/>
                    <a:pt x="1096" y="5846"/>
                    <a:pt x="711" y="6435"/>
                  </a:cubicBezTo>
                  <a:cubicBezTo>
                    <a:pt x="325" y="7023"/>
                    <a:pt x="0" y="7328"/>
                    <a:pt x="21" y="7348"/>
                  </a:cubicBezTo>
                  <a:cubicBezTo>
                    <a:pt x="21" y="7350"/>
                    <a:pt x="22" y="7351"/>
                    <a:pt x="24" y="7351"/>
                  </a:cubicBezTo>
                  <a:cubicBezTo>
                    <a:pt x="42" y="7351"/>
                    <a:pt x="137" y="7274"/>
                    <a:pt x="264" y="7165"/>
                  </a:cubicBezTo>
                  <a:cubicBezTo>
                    <a:pt x="406" y="7023"/>
                    <a:pt x="609" y="6800"/>
                    <a:pt x="812" y="6516"/>
                  </a:cubicBezTo>
                  <a:cubicBezTo>
                    <a:pt x="1238" y="5927"/>
                    <a:pt x="1705" y="5014"/>
                    <a:pt x="1868" y="3918"/>
                  </a:cubicBezTo>
                  <a:cubicBezTo>
                    <a:pt x="1989" y="2822"/>
                    <a:pt x="1929" y="1827"/>
                    <a:pt x="1786" y="1117"/>
                  </a:cubicBezTo>
                  <a:cubicBezTo>
                    <a:pt x="1726" y="771"/>
                    <a:pt x="1665" y="487"/>
                    <a:pt x="1604" y="284"/>
                  </a:cubicBezTo>
                  <a:cubicBezTo>
                    <a:pt x="1563" y="102"/>
                    <a:pt x="1523" y="0"/>
                    <a:pt x="15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4345717" y="1906284"/>
              <a:ext cx="518625" cy="162900"/>
            </a:xfrm>
            <a:custGeom>
              <a:rect b="b" l="l" r="r" t="t"/>
              <a:pathLst>
                <a:path extrusionOk="0" h="6516" w="20745">
                  <a:moveTo>
                    <a:pt x="15644" y="0"/>
                  </a:moveTo>
                  <a:cubicBezTo>
                    <a:pt x="14369" y="0"/>
                    <a:pt x="13088" y="158"/>
                    <a:pt x="11834" y="345"/>
                  </a:cubicBezTo>
                  <a:cubicBezTo>
                    <a:pt x="8323" y="872"/>
                    <a:pt x="4750" y="1705"/>
                    <a:pt x="1929" y="3816"/>
                  </a:cubicBezTo>
                  <a:cubicBezTo>
                    <a:pt x="1117" y="4404"/>
                    <a:pt x="366" y="5135"/>
                    <a:pt x="1" y="6069"/>
                  </a:cubicBezTo>
                  <a:cubicBezTo>
                    <a:pt x="1" y="6069"/>
                    <a:pt x="1104" y="6516"/>
                    <a:pt x="3311" y="6516"/>
                  </a:cubicBezTo>
                  <a:cubicBezTo>
                    <a:pt x="3679" y="6516"/>
                    <a:pt x="4077" y="6504"/>
                    <a:pt x="4507" y="6475"/>
                  </a:cubicBezTo>
                  <a:cubicBezTo>
                    <a:pt x="7490" y="6292"/>
                    <a:pt x="13681" y="5216"/>
                    <a:pt x="13681" y="5216"/>
                  </a:cubicBezTo>
                  <a:cubicBezTo>
                    <a:pt x="13681" y="5216"/>
                    <a:pt x="16848" y="4668"/>
                    <a:pt x="18634" y="3328"/>
                  </a:cubicBezTo>
                  <a:cubicBezTo>
                    <a:pt x="20420" y="2009"/>
                    <a:pt x="20745" y="1360"/>
                    <a:pt x="20745" y="1360"/>
                  </a:cubicBezTo>
                  <a:cubicBezTo>
                    <a:pt x="19466" y="507"/>
                    <a:pt x="17923" y="121"/>
                    <a:pt x="16401" y="20"/>
                  </a:cubicBezTo>
                  <a:cubicBezTo>
                    <a:pt x="16149" y="6"/>
                    <a:pt x="15897" y="0"/>
                    <a:pt x="15644" y="0"/>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4320342" y="1654409"/>
              <a:ext cx="548075" cy="258500"/>
            </a:xfrm>
            <a:custGeom>
              <a:rect b="b" l="l" r="r" t="t"/>
              <a:pathLst>
                <a:path extrusionOk="0" h="10340" w="21923">
                  <a:moveTo>
                    <a:pt x="17547" y="1"/>
                  </a:moveTo>
                  <a:cubicBezTo>
                    <a:pt x="17335" y="1"/>
                    <a:pt x="17115" y="10"/>
                    <a:pt x="16888" y="27"/>
                  </a:cubicBezTo>
                  <a:cubicBezTo>
                    <a:pt x="16361" y="48"/>
                    <a:pt x="15812" y="129"/>
                    <a:pt x="15224" y="251"/>
                  </a:cubicBezTo>
                  <a:cubicBezTo>
                    <a:pt x="14067" y="474"/>
                    <a:pt x="12849" y="859"/>
                    <a:pt x="11489" y="1144"/>
                  </a:cubicBezTo>
                  <a:cubicBezTo>
                    <a:pt x="10149" y="1468"/>
                    <a:pt x="8708" y="1793"/>
                    <a:pt x="7206" y="2159"/>
                  </a:cubicBezTo>
                  <a:cubicBezTo>
                    <a:pt x="6435" y="2321"/>
                    <a:pt x="5664" y="2504"/>
                    <a:pt x="4872" y="2686"/>
                  </a:cubicBezTo>
                  <a:cubicBezTo>
                    <a:pt x="4486" y="2788"/>
                    <a:pt x="4080" y="2889"/>
                    <a:pt x="3674" y="2970"/>
                  </a:cubicBezTo>
                  <a:cubicBezTo>
                    <a:pt x="3269" y="3072"/>
                    <a:pt x="2863" y="3153"/>
                    <a:pt x="2457" y="3336"/>
                  </a:cubicBezTo>
                  <a:cubicBezTo>
                    <a:pt x="1665" y="3681"/>
                    <a:pt x="975" y="4290"/>
                    <a:pt x="549" y="5081"/>
                  </a:cubicBezTo>
                  <a:cubicBezTo>
                    <a:pt x="122" y="5853"/>
                    <a:pt x="1" y="6827"/>
                    <a:pt x="244" y="7720"/>
                  </a:cubicBezTo>
                  <a:cubicBezTo>
                    <a:pt x="488" y="8593"/>
                    <a:pt x="1056" y="9384"/>
                    <a:pt x="1807" y="9851"/>
                  </a:cubicBezTo>
                  <a:cubicBezTo>
                    <a:pt x="2379" y="10213"/>
                    <a:pt x="3041" y="10339"/>
                    <a:pt x="3692" y="10339"/>
                  </a:cubicBezTo>
                  <a:cubicBezTo>
                    <a:pt x="3919" y="10339"/>
                    <a:pt x="4144" y="10324"/>
                    <a:pt x="4365" y="10298"/>
                  </a:cubicBezTo>
                  <a:cubicBezTo>
                    <a:pt x="5197" y="10176"/>
                    <a:pt x="6009" y="9973"/>
                    <a:pt x="6800" y="9811"/>
                  </a:cubicBezTo>
                  <a:cubicBezTo>
                    <a:pt x="7592" y="9628"/>
                    <a:pt x="8384" y="9466"/>
                    <a:pt x="9135" y="9303"/>
                  </a:cubicBezTo>
                  <a:cubicBezTo>
                    <a:pt x="12159" y="8633"/>
                    <a:pt x="14899" y="8045"/>
                    <a:pt x="17193" y="7537"/>
                  </a:cubicBezTo>
                  <a:cubicBezTo>
                    <a:pt x="18350" y="7294"/>
                    <a:pt x="19385" y="7030"/>
                    <a:pt x="20197" y="6523"/>
                  </a:cubicBezTo>
                  <a:cubicBezTo>
                    <a:pt x="21009" y="6035"/>
                    <a:pt x="21516" y="5325"/>
                    <a:pt x="21719" y="4696"/>
                  </a:cubicBezTo>
                  <a:cubicBezTo>
                    <a:pt x="21922" y="4066"/>
                    <a:pt x="21902" y="3518"/>
                    <a:pt x="21841" y="3194"/>
                  </a:cubicBezTo>
                  <a:cubicBezTo>
                    <a:pt x="21800" y="2849"/>
                    <a:pt x="21719" y="2666"/>
                    <a:pt x="21719" y="2666"/>
                  </a:cubicBezTo>
                  <a:lnTo>
                    <a:pt x="21719" y="2666"/>
                  </a:lnTo>
                  <a:cubicBezTo>
                    <a:pt x="21719" y="2686"/>
                    <a:pt x="21780" y="2849"/>
                    <a:pt x="21821" y="3194"/>
                  </a:cubicBezTo>
                  <a:cubicBezTo>
                    <a:pt x="21861" y="3539"/>
                    <a:pt x="21861" y="4046"/>
                    <a:pt x="21658" y="4675"/>
                  </a:cubicBezTo>
                  <a:cubicBezTo>
                    <a:pt x="21435" y="5284"/>
                    <a:pt x="20948" y="5974"/>
                    <a:pt x="20156" y="6441"/>
                  </a:cubicBezTo>
                  <a:cubicBezTo>
                    <a:pt x="19365" y="6908"/>
                    <a:pt x="18309" y="7172"/>
                    <a:pt x="17172" y="7416"/>
                  </a:cubicBezTo>
                  <a:cubicBezTo>
                    <a:pt x="14879" y="7903"/>
                    <a:pt x="12139" y="8491"/>
                    <a:pt x="9094" y="9141"/>
                  </a:cubicBezTo>
                  <a:cubicBezTo>
                    <a:pt x="8343" y="9303"/>
                    <a:pt x="7572" y="9466"/>
                    <a:pt x="6760" y="9648"/>
                  </a:cubicBezTo>
                  <a:cubicBezTo>
                    <a:pt x="5968" y="9811"/>
                    <a:pt x="5156" y="10014"/>
                    <a:pt x="4344" y="10115"/>
                  </a:cubicBezTo>
                  <a:cubicBezTo>
                    <a:pt x="4119" y="10148"/>
                    <a:pt x="3891" y="10166"/>
                    <a:pt x="3663" y="10166"/>
                  </a:cubicBezTo>
                  <a:cubicBezTo>
                    <a:pt x="3050" y="10166"/>
                    <a:pt x="2442" y="10035"/>
                    <a:pt x="1909" y="9709"/>
                  </a:cubicBezTo>
                  <a:cubicBezTo>
                    <a:pt x="1178" y="9263"/>
                    <a:pt x="630" y="8512"/>
                    <a:pt x="407" y="7659"/>
                  </a:cubicBezTo>
                  <a:cubicBezTo>
                    <a:pt x="183" y="6827"/>
                    <a:pt x="305" y="5914"/>
                    <a:pt x="711" y="5163"/>
                  </a:cubicBezTo>
                  <a:cubicBezTo>
                    <a:pt x="1097" y="4412"/>
                    <a:pt x="1767" y="3823"/>
                    <a:pt x="2518" y="3478"/>
                  </a:cubicBezTo>
                  <a:cubicBezTo>
                    <a:pt x="2903" y="3315"/>
                    <a:pt x="3309" y="3234"/>
                    <a:pt x="3715" y="3133"/>
                  </a:cubicBezTo>
                  <a:cubicBezTo>
                    <a:pt x="4121" y="3052"/>
                    <a:pt x="4527" y="2950"/>
                    <a:pt x="4913" y="2869"/>
                  </a:cubicBezTo>
                  <a:cubicBezTo>
                    <a:pt x="5704" y="2666"/>
                    <a:pt x="6476" y="2483"/>
                    <a:pt x="7247" y="2301"/>
                  </a:cubicBezTo>
                  <a:cubicBezTo>
                    <a:pt x="8749" y="1956"/>
                    <a:pt x="10190" y="1610"/>
                    <a:pt x="11530" y="1286"/>
                  </a:cubicBezTo>
                  <a:cubicBezTo>
                    <a:pt x="12869" y="1002"/>
                    <a:pt x="14107" y="616"/>
                    <a:pt x="15264" y="372"/>
                  </a:cubicBezTo>
                  <a:cubicBezTo>
                    <a:pt x="15833" y="251"/>
                    <a:pt x="16381" y="169"/>
                    <a:pt x="16909" y="129"/>
                  </a:cubicBezTo>
                  <a:cubicBezTo>
                    <a:pt x="17095" y="114"/>
                    <a:pt x="17277" y="108"/>
                    <a:pt x="17455" y="108"/>
                  </a:cubicBezTo>
                  <a:cubicBezTo>
                    <a:pt x="17779" y="108"/>
                    <a:pt x="18089" y="130"/>
                    <a:pt x="18390" y="169"/>
                  </a:cubicBezTo>
                  <a:cubicBezTo>
                    <a:pt x="19304" y="311"/>
                    <a:pt x="20055" y="657"/>
                    <a:pt x="20562" y="1042"/>
                  </a:cubicBezTo>
                  <a:cubicBezTo>
                    <a:pt x="21070" y="1448"/>
                    <a:pt x="21354" y="1895"/>
                    <a:pt x="21516" y="2199"/>
                  </a:cubicBezTo>
                  <a:cubicBezTo>
                    <a:pt x="21651" y="2488"/>
                    <a:pt x="21713" y="2667"/>
                    <a:pt x="21719" y="2667"/>
                  </a:cubicBezTo>
                  <a:cubicBezTo>
                    <a:pt x="21719" y="2667"/>
                    <a:pt x="21719" y="2667"/>
                    <a:pt x="21719" y="2666"/>
                  </a:cubicBezTo>
                  <a:cubicBezTo>
                    <a:pt x="21719" y="2666"/>
                    <a:pt x="21719" y="2625"/>
                    <a:pt x="21678" y="2544"/>
                  </a:cubicBezTo>
                  <a:cubicBezTo>
                    <a:pt x="21658" y="2463"/>
                    <a:pt x="21618" y="2341"/>
                    <a:pt x="21536" y="2179"/>
                  </a:cubicBezTo>
                  <a:cubicBezTo>
                    <a:pt x="21394" y="1854"/>
                    <a:pt x="21110" y="1408"/>
                    <a:pt x="20603" y="1002"/>
                  </a:cubicBezTo>
                  <a:cubicBezTo>
                    <a:pt x="20075" y="596"/>
                    <a:pt x="19324" y="210"/>
                    <a:pt x="18390" y="68"/>
                  </a:cubicBezTo>
                  <a:cubicBezTo>
                    <a:pt x="18129" y="20"/>
                    <a:pt x="17846" y="1"/>
                    <a:pt x="175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4215317" y="1848784"/>
              <a:ext cx="110125" cy="54000"/>
            </a:xfrm>
            <a:custGeom>
              <a:rect b="b" l="l" r="r" t="t"/>
              <a:pathLst>
                <a:path extrusionOk="0" h="2160" w="4405">
                  <a:moveTo>
                    <a:pt x="4364" y="1"/>
                  </a:moveTo>
                  <a:cubicBezTo>
                    <a:pt x="4294" y="1"/>
                    <a:pt x="4048" y="46"/>
                    <a:pt x="3674" y="148"/>
                  </a:cubicBezTo>
                  <a:cubicBezTo>
                    <a:pt x="3248" y="250"/>
                    <a:pt x="2659" y="473"/>
                    <a:pt x="2050" y="757"/>
                  </a:cubicBezTo>
                  <a:cubicBezTo>
                    <a:pt x="1441" y="1061"/>
                    <a:pt x="913" y="1406"/>
                    <a:pt x="568" y="1670"/>
                  </a:cubicBezTo>
                  <a:cubicBezTo>
                    <a:pt x="203" y="1934"/>
                    <a:pt x="0" y="2137"/>
                    <a:pt x="20" y="2157"/>
                  </a:cubicBezTo>
                  <a:cubicBezTo>
                    <a:pt x="21" y="2159"/>
                    <a:pt x="22" y="2159"/>
                    <a:pt x="24" y="2159"/>
                  </a:cubicBezTo>
                  <a:cubicBezTo>
                    <a:pt x="90" y="2159"/>
                    <a:pt x="948" y="1491"/>
                    <a:pt x="2131" y="919"/>
                  </a:cubicBezTo>
                  <a:cubicBezTo>
                    <a:pt x="3329" y="331"/>
                    <a:pt x="4405" y="47"/>
                    <a:pt x="4384" y="6"/>
                  </a:cubicBezTo>
                  <a:cubicBezTo>
                    <a:pt x="4384" y="3"/>
                    <a:pt x="4377" y="1"/>
                    <a:pt x="4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4503542" y="1594084"/>
              <a:ext cx="7625" cy="7000"/>
            </a:xfrm>
            <a:custGeom>
              <a:rect b="b" l="l" r="r" t="t"/>
              <a:pathLst>
                <a:path extrusionOk="0" h="280" w="305">
                  <a:moveTo>
                    <a:pt x="155" y="1"/>
                  </a:moveTo>
                  <a:cubicBezTo>
                    <a:pt x="129" y="1"/>
                    <a:pt x="104" y="8"/>
                    <a:pt x="81" y="25"/>
                  </a:cubicBezTo>
                  <a:cubicBezTo>
                    <a:pt x="0" y="86"/>
                    <a:pt x="20" y="228"/>
                    <a:pt x="102" y="268"/>
                  </a:cubicBezTo>
                  <a:cubicBezTo>
                    <a:pt x="120" y="276"/>
                    <a:pt x="138" y="279"/>
                    <a:pt x="156" y="279"/>
                  </a:cubicBezTo>
                  <a:cubicBezTo>
                    <a:pt x="236" y="279"/>
                    <a:pt x="305" y="210"/>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4547667" y="1658809"/>
              <a:ext cx="8100" cy="7025"/>
            </a:xfrm>
            <a:custGeom>
              <a:rect b="b" l="l" r="r" t="t"/>
              <a:pathLst>
                <a:path extrusionOk="0" h="281" w="324">
                  <a:moveTo>
                    <a:pt x="141" y="1"/>
                  </a:moveTo>
                  <a:cubicBezTo>
                    <a:pt x="120" y="1"/>
                    <a:pt x="99" y="5"/>
                    <a:pt x="82" y="14"/>
                  </a:cubicBezTo>
                  <a:lnTo>
                    <a:pt x="82" y="34"/>
                  </a:lnTo>
                  <a:cubicBezTo>
                    <a:pt x="1" y="95"/>
                    <a:pt x="21" y="237"/>
                    <a:pt x="102" y="278"/>
                  </a:cubicBezTo>
                  <a:cubicBezTo>
                    <a:pt x="113" y="280"/>
                    <a:pt x="124" y="281"/>
                    <a:pt x="135" y="281"/>
                  </a:cubicBezTo>
                  <a:cubicBezTo>
                    <a:pt x="228" y="281"/>
                    <a:pt x="324" y="208"/>
                    <a:pt x="305" y="135"/>
                  </a:cubicBezTo>
                  <a:cubicBezTo>
                    <a:pt x="305" y="56"/>
                    <a:pt x="218" y="1"/>
                    <a:pt x="14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4279742" y="1839759"/>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4224442" y="1869409"/>
              <a:ext cx="8050" cy="7200"/>
            </a:xfrm>
            <a:custGeom>
              <a:rect b="b" l="l" r="r" t="t"/>
              <a:pathLst>
                <a:path extrusionOk="0" h="288" w="322">
                  <a:moveTo>
                    <a:pt x="158" y="0"/>
                  </a:moveTo>
                  <a:cubicBezTo>
                    <a:pt x="138" y="0"/>
                    <a:pt x="119" y="4"/>
                    <a:pt x="102" y="13"/>
                  </a:cubicBezTo>
                  <a:lnTo>
                    <a:pt x="82" y="33"/>
                  </a:lnTo>
                  <a:cubicBezTo>
                    <a:pt x="0" y="94"/>
                    <a:pt x="21" y="236"/>
                    <a:pt x="122" y="277"/>
                  </a:cubicBezTo>
                  <a:cubicBezTo>
                    <a:pt x="137" y="284"/>
                    <a:pt x="153" y="288"/>
                    <a:pt x="169" y="288"/>
                  </a:cubicBezTo>
                  <a:cubicBezTo>
                    <a:pt x="243" y="288"/>
                    <a:pt x="321" y="21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4237117" y="1562409"/>
              <a:ext cx="326325" cy="279950"/>
            </a:xfrm>
            <a:custGeom>
              <a:rect b="b" l="l" r="r" t="t"/>
              <a:pathLst>
                <a:path extrusionOk="0" h="11198" w="13053">
                  <a:moveTo>
                    <a:pt x="12774" y="1"/>
                  </a:moveTo>
                  <a:cubicBezTo>
                    <a:pt x="12363" y="1"/>
                    <a:pt x="11484" y="117"/>
                    <a:pt x="10292" y="378"/>
                  </a:cubicBezTo>
                  <a:cubicBezTo>
                    <a:pt x="9460" y="561"/>
                    <a:pt x="8485" y="825"/>
                    <a:pt x="7430" y="1231"/>
                  </a:cubicBezTo>
                  <a:cubicBezTo>
                    <a:pt x="6374" y="1637"/>
                    <a:pt x="5238" y="2205"/>
                    <a:pt x="4162" y="2977"/>
                  </a:cubicBezTo>
                  <a:cubicBezTo>
                    <a:pt x="3086" y="3768"/>
                    <a:pt x="2193" y="4702"/>
                    <a:pt x="1543" y="5656"/>
                  </a:cubicBezTo>
                  <a:cubicBezTo>
                    <a:pt x="894" y="6610"/>
                    <a:pt x="468" y="7564"/>
                    <a:pt x="265" y="8416"/>
                  </a:cubicBezTo>
                  <a:cubicBezTo>
                    <a:pt x="41" y="9269"/>
                    <a:pt x="1" y="9979"/>
                    <a:pt x="41" y="10446"/>
                  </a:cubicBezTo>
                  <a:cubicBezTo>
                    <a:pt x="82" y="10933"/>
                    <a:pt x="163" y="11197"/>
                    <a:pt x="224" y="11197"/>
                  </a:cubicBezTo>
                  <a:cubicBezTo>
                    <a:pt x="366" y="11197"/>
                    <a:pt x="305" y="10121"/>
                    <a:pt x="853" y="8599"/>
                  </a:cubicBezTo>
                  <a:cubicBezTo>
                    <a:pt x="1117" y="7848"/>
                    <a:pt x="1564" y="6975"/>
                    <a:pt x="2213" y="6123"/>
                  </a:cubicBezTo>
                  <a:cubicBezTo>
                    <a:pt x="2842" y="5270"/>
                    <a:pt x="3675" y="4418"/>
                    <a:pt x="4669" y="3687"/>
                  </a:cubicBezTo>
                  <a:cubicBezTo>
                    <a:pt x="6699" y="2246"/>
                    <a:pt x="8891" y="1495"/>
                    <a:pt x="10454" y="967"/>
                  </a:cubicBezTo>
                  <a:cubicBezTo>
                    <a:pt x="12058" y="460"/>
                    <a:pt x="13052" y="175"/>
                    <a:pt x="13032" y="54"/>
                  </a:cubicBezTo>
                  <a:cubicBezTo>
                    <a:pt x="13026" y="19"/>
                    <a:pt x="12937" y="1"/>
                    <a:pt x="127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248792" y="1910584"/>
              <a:ext cx="48225" cy="55975"/>
            </a:xfrm>
            <a:custGeom>
              <a:rect b="b" l="l" r="r" t="t"/>
              <a:pathLst>
                <a:path extrusionOk="0" h="2239" w="1929">
                  <a:moveTo>
                    <a:pt x="280" y="1"/>
                  </a:moveTo>
                  <a:cubicBezTo>
                    <a:pt x="260" y="1"/>
                    <a:pt x="242" y="4"/>
                    <a:pt x="224" y="10"/>
                  </a:cubicBezTo>
                  <a:cubicBezTo>
                    <a:pt x="1" y="91"/>
                    <a:pt x="21" y="782"/>
                    <a:pt x="508" y="1451"/>
                  </a:cubicBezTo>
                  <a:cubicBezTo>
                    <a:pt x="878" y="1966"/>
                    <a:pt x="1363" y="2239"/>
                    <a:pt x="1619" y="2239"/>
                  </a:cubicBezTo>
                  <a:cubicBezTo>
                    <a:pt x="1686" y="2239"/>
                    <a:pt x="1737" y="2220"/>
                    <a:pt x="1767" y="2182"/>
                  </a:cubicBezTo>
                  <a:cubicBezTo>
                    <a:pt x="1929" y="1979"/>
                    <a:pt x="1604" y="1492"/>
                    <a:pt x="1219" y="924"/>
                  </a:cubicBezTo>
                  <a:cubicBezTo>
                    <a:pt x="864" y="419"/>
                    <a:pt x="509" y="1"/>
                    <a:pt x="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4274167" y="2074384"/>
              <a:ext cx="614525" cy="706775"/>
            </a:xfrm>
            <a:custGeom>
              <a:rect b="b" l="l" r="r" t="t"/>
              <a:pathLst>
                <a:path extrusionOk="0" h="28271" w="24581">
                  <a:moveTo>
                    <a:pt x="16093" y="0"/>
                  </a:moveTo>
                  <a:cubicBezTo>
                    <a:pt x="7114" y="0"/>
                    <a:pt x="1" y="3830"/>
                    <a:pt x="1" y="3830"/>
                  </a:cubicBezTo>
                  <a:cubicBezTo>
                    <a:pt x="143" y="7423"/>
                    <a:pt x="285" y="11036"/>
                    <a:pt x="1076" y="14547"/>
                  </a:cubicBezTo>
                  <a:cubicBezTo>
                    <a:pt x="1848" y="18059"/>
                    <a:pt x="3309" y="21489"/>
                    <a:pt x="5765" y="24128"/>
                  </a:cubicBezTo>
                  <a:cubicBezTo>
                    <a:pt x="8068" y="26583"/>
                    <a:pt x="11317" y="28271"/>
                    <a:pt x="14675" y="28271"/>
                  </a:cubicBezTo>
                  <a:cubicBezTo>
                    <a:pt x="14898" y="28271"/>
                    <a:pt x="15122" y="28263"/>
                    <a:pt x="15346" y="28248"/>
                  </a:cubicBezTo>
                  <a:cubicBezTo>
                    <a:pt x="18329" y="28045"/>
                    <a:pt x="21232" y="26401"/>
                    <a:pt x="22754" y="23823"/>
                  </a:cubicBezTo>
                  <a:cubicBezTo>
                    <a:pt x="24114" y="21530"/>
                    <a:pt x="24317" y="18729"/>
                    <a:pt x="24398" y="16049"/>
                  </a:cubicBezTo>
                  <a:cubicBezTo>
                    <a:pt x="24540" y="11056"/>
                    <a:pt x="24581" y="1253"/>
                    <a:pt x="23891" y="1050"/>
                  </a:cubicBezTo>
                  <a:cubicBezTo>
                    <a:pt x="21223" y="295"/>
                    <a:pt x="18586" y="0"/>
                    <a:pt x="16093"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4285342" y="2205134"/>
              <a:ext cx="350150" cy="568200"/>
            </a:xfrm>
            <a:custGeom>
              <a:rect b="b" l="l" r="r" t="t"/>
              <a:pathLst>
                <a:path extrusionOk="0" h="22728" w="14006">
                  <a:moveTo>
                    <a:pt x="244" y="1"/>
                  </a:moveTo>
                  <a:lnTo>
                    <a:pt x="81" y="3350"/>
                  </a:lnTo>
                  <a:cubicBezTo>
                    <a:pt x="0" y="6496"/>
                    <a:pt x="568" y="10150"/>
                    <a:pt x="1583" y="12788"/>
                  </a:cubicBezTo>
                  <a:cubicBezTo>
                    <a:pt x="2679" y="15630"/>
                    <a:pt x="4263" y="18208"/>
                    <a:pt x="6922" y="20359"/>
                  </a:cubicBezTo>
                  <a:cubicBezTo>
                    <a:pt x="7449" y="20786"/>
                    <a:pt x="8302" y="21313"/>
                    <a:pt x="9276" y="21841"/>
                  </a:cubicBezTo>
                  <a:cubicBezTo>
                    <a:pt x="10047" y="22247"/>
                    <a:pt x="10738" y="22450"/>
                    <a:pt x="11509" y="22673"/>
                  </a:cubicBezTo>
                  <a:cubicBezTo>
                    <a:pt x="11635" y="22710"/>
                    <a:pt x="11756" y="22727"/>
                    <a:pt x="11872" y="22727"/>
                  </a:cubicBezTo>
                  <a:cubicBezTo>
                    <a:pt x="12909" y="22727"/>
                    <a:pt x="13525" y="21345"/>
                    <a:pt x="13762" y="20177"/>
                  </a:cubicBezTo>
                  <a:cubicBezTo>
                    <a:pt x="14005" y="18898"/>
                    <a:pt x="13539" y="17538"/>
                    <a:pt x="12747" y="16482"/>
                  </a:cubicBezTo>
                  <a:cubicBezTo>
                    <a:pt x="11976" y="15447"/>
                    <a:pt x="10900" y="14656"/>
                    <a:pt x="9784" y="13945"/>
                  </a:cubicBezTo>
                  <a:cubicBezTo>
                    <a:pt x="8687" y="13235"/>
                    <a:pt x="7531" y="12585"/>
                    <a:pt x="6516" y="11753"/>
                  </a:cubicBezTo>
                  <a:cubicBezTo>
                    <a:pt x="4750" y="10332"/>
                    <a:pt x="3471" y="8404"/>
                    <a:pt x="2497" y="6374"/>
                  </a:cubicBezTo>
                  <a:cubicBezTo>
                    <a:pt x="1543" y="4324"/>
                    <a:pt x="893" y="2152"/>
                    <a:pt x="244"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4492367" y="2622459"/>
              <a:ext cx="8050" cy="6700"/>
            </a:xfrm>
            <a:custGeom>
              <a:rect b="b" l="l" r="r" t="t"/>
              <a:pathLst>
                <a:path extrusionOk="0" h="268" w="322">
                  <a:moveTo>
                    <a:pt x="140" y="0"/>
                  </a:moveTo>
                  <a:cubicBezTo>
                    <a:pt x="119" y="0"/>
                    <a:pt x="99" y="4"/>
                    <a:pt x="82" y="13"/>
                  </a:cubicBezTo>
                  <a:lnTo>
                    <a:pt x="82" y="33"/>
                  </a:lnTo>
                  <a:cubicBezTo>
                    <a:pt x="1" y="94"/>
                    <a:pt x="21" y="236"/>
                    <a:pt x="102" y="256"/>
                  </a:cubicBezTo>
                  <a:cubicBezTo>
                    <a:pt x="121" y="264"/>
                    <a:pt x="140" y="267"/>
                    <a:pt x="159" y="267"/>
                  </a:cubicBezTo>
                  <a:cubicBezTo>
                    <a:pt x="243" y="267"/>
                    <a:pt x="322"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4600967" y="2618109"/>
              <a:ext cx="7625" cy="6975"/>
            </a:xfrm>
            <a:custGeom>
              <a:rect b="b" l="l" r="r" t="t"/>
              <a:pathLst>
                <a:path extrusionOk="0" h="279" w="305">
                  <a:moveTo>
                    <a:pt x="158" y="0"/>
                  </a:moveTo>
                  <a:cubicBezTo>
                    <a:pt x="131" y="0"/>
                    <a:pt x="104" y="8"/>
                    <a:pt x="81" y="24"/>
                  </a:cubicBezTo>
                  <a:cubicBezTo>
                    <a:pt x="0" y="85"/>
                    <a:pt x="21" y="227"/>
                    <a:pt x="102" y="268"/>
                  </a:cubicBezTo>
                  <a:cubicBezTo>
                    <a:pt x="120" y="275"/>
                    <a:pt x="138" y="279"/>
                    <a:pt x="156" y="279"/>
                  </a:cubicBezTo>
                  <a:cubicBezTo>
                    <a:pt x="236" y="279"/>
                    <a:pt x="305" y="209"/>
                    <a:pt x="305" y="126"/>
                  </a:cubicBezTo>
                  <a:cubicBezTo>
                    <a:pt x="305" y="52"/>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4719692" y="2505959"/>
              <a:ext cx="7650" cy="6975"/>
            </a:xfrm>
            <a:custGeom>
              <a:rect b="b" l="l" r="r" t="t"/>
              <a:pathLst>
                <a:path extrusionOk="0" h="279" w="306">
                  <a:moveTo>
                    <a:pt x="155" y="0"/>
                  </a:moveTo>
                  <a:cubicBezTo>
                    <a:pt x="130" y="0"/>
                    <a:pt x="104" y="8"/>
                    <a:pt x="82" y="25"/>
                  </a:cubicBezTo>
                  <a:cubicBezTo>
                    <a:pt x="1" y="86"/>
                    <a:pt x="21" y="228"/>
                    <a:pt x="102" y="268"/>
                  </a:cubicBezTo>
                  <a:cubicBezTo>
                    <a:pt x="117" y="276"/>
                    <a:pt x="133" y="279"/>
                    <a:pt x="149" y="279"/>
                  </a:cubicBezTo>
                  <a:cubicBezTo>
                    <a:pt x="223" y="279"/>
                    <a:pt x="305" y="209"/>
                    <a:pt x="305" y="126"/>
                  </a:cubicBezTo>
                  <a:cubicBezTo>
                    <a:pt x="291" y="53"/>
                    <a:pt x="223" y="0"/>
                    <a:pt x="1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4664892" y="2229409"/>
              <a:ext cx="8050" cy="6975"/>
            </a:xfrm>
            <a:custGeom>
              <a:rect b="b" l="l" r="r" t="t"/>
              <a:pathLst>
                <a:path extrusionOk="0" h="279" w="322">
                  <a:moveTo>
                    <a:pt x="175" y="0"/>
                  </a:moveTo>
                  <a:cubicBezTo>
                    <a:pt x="150" y="0"/>
                    <a:pt x="125" y="8"/>
                    <a:pt x="102" y="24"/>
                  </a:cubicBezTo>
                  <a:lnTo>
                    <a:pt x="82" y="24"/>
                  </a:lnTo>
                  <a:cubicBezTo>
                    <a:pt x="1" y="85"/>
                    <a:pt x="21" y="227"/>
                    <a:pt x="122" y="268"/>
                  </a:cubicBezTo>
                  <a:cubicBezTo>
                    <a:pt x="137" y="275"/>
                    <a:pt x="153" y="279"/>
                    <a:pt x="169" y="279"/>
                  </a:cubicBezTo>
                  <a:cubicBezTo>
                    <a:pt x="243" y="279"/>
                    <a:pt x="322" y="209"/>
                    <a:pt x="305" y="126"/>
                  </a:cubicBezTo>
                  <a:cubicBezTo>
                    <a:pt x="305" y="52"/>
                    <a:pt x="241" y="0"/>
                    <a:pt x="1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4776017" y="2274634"/>
              <a:ext cx="8050" cy="6925"/>
            </a:xfrm>
            <a:custGeom>
              <a:rect b="b" l="l" r="r" t="t"/>
              <a:pathLst>
                <a:path extrusionOk="0" h="277" w="322">
                  <a:moveTo>
                    <a:pt x="167" y="1"/>
                  </a:moveTo>
                  <a:cubicBezTo>
                    <a:pt x="144" y="1"/>
                    <a:pt x="122" y="7"/>
                    <a:pt x="102" y="22"/>
                  </a:cubicBezTo>
                  <a:lnTo>
                    <a:pt x="82" y="22"/>
                  </a:lnTo>
                  <a:cubicBezTo>
                    <a:pt x="1" y="83"/>
                    <a:pt x="21" y="225"/>
                    <a:pt x="123" y="265"/>
                  </a:cubicBezTo>
                  <a:cubicBezTo>
                    <a:pt x="137" y="273"/>
                    <a:pt x="153" y="276"/>
                    <a:pt x="169" y="276"/>
                  </a:cubicBezTo>
                  <a:cubicBezTo>
                    <a:pt x="243" y="276"/>
                    <a:pt x="322" y="207"/>
                    <a:pt x="305" y="123"/>
                  </a:cubicBezTo>
                  <a:cubicBezTo>
                    <a:pt x="305" y="62"/>
                    <a:pt x="236"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4369567" y="2590484"/>
              <a:ext cx="7625" cy="6700"/>
            </a:xfrm>
            <a:custGeom>
              <a:rect b="b" l="l" r="r" t="t"/>
              <a:pathLst>
                <a:path extrusionOk="0" h="268" w="305">
                  <a:moveTo>
                    <a:pt x="139" y="0"/>
                  </a:moveTo>
                  <a:cubicBezTo>
                    <a:pt x="119" y="0"/>
                    <a:pt x="99" y="4"/>
                    <a:pt x="82" y="13"/>
                  </a:cubicBezTo>
                  <a:lnTo>
                    <a:pt x="61" y="33"/>
                  </a:lnTo>
                  <a:cubicBezTo>
                    <a:pt x="0" y="74"/>
                    <a:pt x="21" y="216"/>
                    <a:pt x="102" y="257"/>
                  </a:cubicBezTo>
                  <a:cubicBezTo>
                    <a:pt x="117" y="264"/>
                    <a:pt x="133" y="267"/>
                    <a:pt x="149" y="267"/>
                  </a:cubicBezTo>
                  <a:cubicBezTo>
                    <a:pt x="223" y="267"/>
                    <a:pt x="305" y="198"/>
                    <a:pt x="305" y="115"/>
                  </a:cubicBezTo>
                  <a:cubicBezTo>
                    <a:pt x="289" y="51"/>
                    <a:pt x="211" y="0"/>
                    <a:pt x="1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4351292" y="2498334"/>
              <a:ext cx="8050" cy="7000"/>
            </a:xfrm>
            <a:custGeom>
              <a:rect b="b" l="l" r="r" t="t"/>
              <a:pathLst>
                <a:path extrusionOk="0" h="280" w="322">
                  <a:moveTo>
                    <a:pt x="175" y="1"/>
                  </a:moveTo>
                  <a:cubicBezTo>
                    <a:pt x="150" y="1"/>
                    <a:pt x="125" y="8"/>
                    <a:pt x="102" y="25"/>
                  </a:cubicBezTo>
                  <a:lnTo>
                    <a:pt x="82" y="25"/>
                  </a:lnTo>
                  <a:cubicBezTo>
                    <a:pt x="1" y="86"/>
                    <a:pt x="21" y="228"/>
                    <a:pt x="123" y="269"/>
                  </a:cubicBezTo>
                  <a:cubicBezTo>
                    <a:pt x="137" y="276"/>
                    <a:pt x="153" y="279"/>
                    <a:pt x="169" y="279"/>
                  </a:cubicBezTo>
                  <a:cubicBezTo>
                    <a:pt x="243" y="279"/>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4343692" y="2414909"/>
              <a:ext cx="7625" cy="6700"/>
            </a:xfrm>
            <a:custGeom>
              <a:rect b="b" l="l" r="r" t="t"/>
              <a:pathLst>
                <a:path extrusionOk="0" h="268" w="305">
                  <a:moveTo>
                    <a:pt x="140" y="0"/>
                  </a:moveTo>
                  <a:cubicBezTo>
                    <a:pt x="119" y="0"/>
                    <a:pt x="99" y="4"/>
                    <a:pt x="82" y="13"/>
                  </a:cubicBezTo>
                  <a:lnTo>
                    <a:pt x="82" y="33"/>
                  </a:lnTo>
                  <a:cubicBezTo>
                    <a:pt x="0" y="94"/>
                    <a:pt x="21" y="236"/>
                    <a:pt x="102" y="257"/>
                  </a:cubicBezTo>
                  <a:cubicBezTo>
                    <a:pt x="120" y="264"/>
                    <a:pt x="139" y="267"/>
                    <a:pt x="157" y="267"/>
                  </a:cubicBezTo>
                  <a:cubicBezTo>
                    <a:pt x="237" y="267"/>
                    <a:pt x="305" y="201"/>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4335567" y="2326309"/>
              <a:ext cx="8050" cy="7000"/>
            </a:xfrm>
            <a:custGeom>
              <a:rect b="b" l="l" r="r" t="t"/>
              <a:pathLst>
                <a:path extrusionOk="0" h="280" w="322">
                  <a:moveTo>
                    <a:pt x="175" y="1"/>
                  </a:moveTo>
                  <a:cubicBezTo>
                    <a:pt x="150" y="1"/>
                    <a:pt x="124" y="9"/>
                    <a:pt x="102" y="25"/>
                  </a:cubicBezTo>
                  <a:lnTo>
                    <a:pt x="82" y="25"/>
                  </a:lnTo>
                  <a:cubicBezTo>
                    <a:pt x="1" y="86"/>
                    <a:pt x="21" y="228"/>
                    <a:pt x="122" y="269"/>
                  </a:cubicBezTo>
                  <a:cubicBezTo>
                    <a:pt x="137" y="276"/>
                    <a:pt x="153" y="280"/>
                    <a:pt x="169" y="280"/>
                  </a:cubicBezTo>
                  <a:cubicBezTo>
                    <a:pt x="243" y="280"/>
                    <a:pt x="322" y="210"/>
                    <a:pt x="305" y="127"/>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4841992" y="2253034"/>
              <a:ext cx="8100" cy="7025"/>
            </a:xfrm>
            <a:custGeom>
              <a:rect b="b" l="l" r="r" t="t"/>
              <a:pathLst>
                <a:path extrusionOk="0" h="281" w="324">
                  <a:moveTo>
                    <a:pt x="158" y="0"/>
                  </a:moveTo>
                  <a:cubicBezTo>
                    <a:pt x="139" y="0"/>
                    <a:pt x="119" y="4"/>
                    <a:pt x="102" y="13"/>
                  </a:cubicBezTo>
                  <a:lnTo>
                    <a:pt x="82" y="33"/>
                  </a:lnTo>
                  <a:cubicBezTo>
                    <a:pt x="1" y="94"/>
                    <a:pt x="21" y="236"/>
                    <a:pt x="122" y="277"/>
                  </a:cubicBezTo>
                  <a:cubicBezTo>
                    <a:pt x="131" y="279"/>
                    <a:pt x="140" y="280"/>
                    <a:pt x="149" y="280"/>
                  </a:cubicBezTo>
                  <a:cubicBezTo>
                    <a:pt x="228" y="280"/>
                    <a:pt x="323" y="208"/>
                    <a:pt x="305" y="135"/>
                  </a:cubicBezTo>
                  <a:cubicBezTo>
                    <a:pt x="305" y="55"/>
                    <a:pt x="230" y="0"/>
                    <a:pt x="15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4737467" y="2609759"/>
              <a:ext cx="8075" cy="7025"/>
            </a:xfrm>
            <a:custGeom>
              <a:rect b="b" l="l" r="r" t="t"/>
              <a:pathLst>
                <a:path extrusionOk="0" h="281" w="323">
                  <a:moveTo>
                    <a:pt x="158" y="1"/>
                  </a:moveTo>
                  <a:cubicBezTo>
                    <a:pt x="138" y="1"/>
                    <a:pt x="119" y="5"/>
                    <a:pt x="102" y="13"/>
                  </a:cubicBezTo>
                  <a:lnTo>
                    <a:pt x="81" y="34"/>
                  </a:lnTo>
                  <a:cubicBezTo>
                    <a:pt x="0" y="95"/>
                    <a:pt x="21" y="237"/>
                    <a:pt x="122" y="277"/>
                  </a:cubicBezTo>
                  <a:cubicBezTo>
                    <a:pt x="131" y="279"/>
                    <a:pt x="140" y="280"/>
                    <a:pt x="149" y="280"/>
                  </a:cubicBezTo>
                  <a:cubicBezTo>
                    <a:pt x="227" y="280"/>
                    <a:pt x="323" y="208"/>
                    <a:pt x="305" y="135"/>
                  </a:cubicBezTo>
                  <a:cubicBezTo>
                    <a:pt x="305" y="55"/>
                    <a:pt x="229"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4749642" y="2697259"/>
              <a:ext cx="7625" cy="7000"/>
            </a:xfrm>
            <a:custGeom>
              <a:rect b="b" l="l" r="r" t="t"/>
              <a:pathLst>
                <a:path extrusionOk="0" h="280" w="305">
                  <a:moveTo>
                    <a:pt x="155" y="1"/>
                  </a:moveTo>
                  <a:cubicBezTo>
                    <a:pt x="129" y="1"/>
                    <a:pt x="104" y="8"/>
                    <a:pt x="82" y="25"/>
                  </a:cubicBezTo>
                  <a:cubicBezTo>
                    <a:pt x="0" y="86"/>
                    <a:pt x="21" y="228"/>
                    <a:pt x="102" y="268"/>
                  </a:cubicBezTo>
                  <a:cubicBezTo>
                    <a:pt x="120" y="276"/>
                    <a:pt x="138" y="279"/>
                    <a:pt x="156" y="279"/>
                  </a:cubicBezTo>
                  <a:cubicBezTo>
                    <a:pt x="237" y="279"/>
                    <a:pt x="305" y="209"/>
                    <a:pt x="305" y="126"/>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4302067" y="2165709"/>
              <a:ext cx="502900" cy="54050"/>
            </a:xfrm>
            <a:custGeom>
              <a:rect b="b" l="l" r="r" t="t"/>
              <a:pathLst>
                <a:path extrusionOk="0" h="2162" w="20116">
                  <a:moveTo>
                    <a:pt x="19971" y="0"/>
                  </a:moveTo>
                  <a:cubicBezTo>
                    <a:pt x="19216" y="0"/>
                    <a:pt x="15148" y="1107"/>
                    <a:pt x="10089" y="1273"/>
                  </a:cubicBezTo>
                  <a:cubicBezTo>
                    <a:pt x="9586" y="1292"/>
                    <a:pt x="9092" y="1300"/>
                    <a:pt x="8610" y="1300"/>
                  </a:cubicBezTo>
                  <a:cubicBezTo>
                    <a:pt x="4411" y="1300"/>
                    <a:pt x="1087" y="676"/>
                    <a:pt x="234" y="676"/>
                  </a:cubicBezTo>
                  <a:cubicBezTo>
                    <a:pt x="102" y="676"/>
                    <a:pt x="29" y="691"/>
                    <a:pt x="21" y="725"/>
                  </a:cubicBezTo>
                  <a:cubicBezTo>
                    <a:pt x="1" y="827"/>
                    <a:pt x="1077" y="1212"/>
                    <a:pt x="2883" y="1578"/>
                  </a:cubicBezTo>
                  <a:cubicBezTo>
                    <a:pt x="3797" y="1761"/>
                    <a:pt x="4893" y="1923"/>
                    <a:pt x="6110" y="2045"/>
                  </a:cubicBezTo>
                  <a:cubicBezTo>
                    <a:pt x="7029" y="2120"/>
                    <a:pt x="8003" y="2162"/>
                    <a:pt x="9025" y="2162"/>
                  </a:cubicBezTo>
                  <a:cubicBezTo>
                    <a:pt x="9380" y="2162"/>
                    <a:pt x="9742" y="2157"/>
                    <a:pt x="10109" y="2146"/>
                  </a:cubicBezTo>
                  <a:cubicBezTo>
                    <a:pt x="11530" y="2085"/>
                    <a:pt x="12870" y="1943"/>
                    <a:pt x="14087" y="1761"/>
                  </a:cubicBezTo>
                  <a:cubicBezTo>
                    <a:pt x="15305" y="1578"/>
                    <a:pt x="16381" y="1355"/>
                    <a:pt x="17274" y="1091"/>
                  </a:cubicBezTo>
                  <a:cubicBezTo>
                    <a:pt x="19081" y="624"/>
                    <a:pt x="20116" y="137"/>
                    <a:pt x="20096" y="35"/>
                  </a:cubicBezTo>
                  <a:cubicBezTo>
                    <a:pt x="20088" y="11"/>
                    <a:pt x="20046" y="0"/>
                    <a:pt x="1997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4347242" y="2183834"/>
              <a:ext cx="137550" cy="548650"/>
            </a:xfrm>
            <a:custGeom>
              <a:rect b="b" l="l" r="r" t="t"/>
              <a:pathLst>
                <a:path extrusionOk="0" h="21946" w="5502">
                  <a:moveTo>
                    <a:pt x="0" y="0"/>
                  </a:moveTo>
                  <a:cubicBezTo>
                    <a:pt x="0" y="0"/>
                    <a:pt x="0" y="82"/>
                    <a:pt x="0" y="244"/>
                  </a:cubicBezTo>
                  <a:cubicBezTo>
                    <a:pt x="0" y="406"/>
                    <a:pt x="0" y="630"/>
                    <a:pt x="0" y="914"/>
                  </a:cubicBezTo>
                  <a:cubicBezTo>
                    <a:pt x="21" y="1502"/>
                    <a:pt x="82" y="2335"/>
                    <a:pt x="163" y="3370"/>
                  </a:cubicBezTo>
                  <a:cubicBezTo>
                    <a:pt x="325" y="5460"/>
                    <a:pt x="650" y="8322"/>
                    <a:pt x="1279" y="11448"/>
                  </a:cubicBezTo>
                  <a:cubicBezTo>
                    <a:pt x="1584" y="13011"/>
                    <a:pt x="1929" y="14493"/>
                    <a:pt x="2294" y="15832"/>
                  </a:cubicBezTo>
                  <a:cubicBezTo>
                    <a:pt x="2477" y="16502"/>
                    <a:pt x="2639" y="17132"/>
                    <a:pt x="2822" y="17720"/>
                  </a:cubicBezTo>
                  <a:cubicBezTo>
                    <a:pt x="2984" y="18309"/>
                    <a:pt x="3167" y="18857"/>
                    <a:pt x="3390" y="19324"/>
                  </a:cubicBezTo>
                  <a:cubicBezTo>
                    <a:pt x="3816" y="20298"/>
                    <a:pt x="4405" y="20947"/>
                    <a:pt x="4811" y="21353"/>
                  </a:cubicBezTo>
                  <a:cubicBezTo>
                    <a:pt x="5014" y="21556"/>
                    <a:pt x="5197" y="21698"/>
                    <a:pt x="5298" y="21800"/>
                  </a:cubicBezTo>
                  <a:cubicBezTo>
                    <a:pt x="5404" y="21888"/>
                    <a:pt x="5464" y="21946"/>
                    <a:pt x="5478" y="21946"/>
                  </a:cubicBezTo>
                  <a:cubicBezTo>
                    <a:pt x="5480" y="21946"/>
                    <a:pt x="5481" y="21945"/>
                    <a:pt x="5481" y="21942"/>
                  </a:cubicBezTo>
                  <a:cubicBezTo>
                    <a:pt x="5501" y="21942"/>
                    <a:pt x="5440" y="21881"/>
                    <a:pt x="5339" y="21780"/>
                  </a:cubicBezTo>
                  <a:cubicBezTo>
                    <a:pt x="5217" y="21678"/>
                    <a:pt x="5055" y="21516"/>
                    <a:pt x="4872" y="21293"/>
                  </a:cubicBezTo>
                  <a:cubicBezTo>
                    <a:pt x="4466" y="20887"/>
                    <a:pt x="3918" y="20237"/>
                    <a:pt x="3492" y="19283"/>
                  </a:cubicBezTo>
                  <a:cubicBezTo>
                    <a:pt x="3289" y="18816"/>
                    <a:pt x="3126" y="18268"/>
                    <a:pt x="2964" y="17680"/>
                  </a:cubicBezTo>
                  <a:cubicBezTo>
                    <a:pt x="2781" y="17091"/>
                    <a:pt x="2619" y="16441"/>
                    <a:pt x="2436" y="15792"/>
                  </a:cubicBezTo>
                  <a:cubicBezTo>
                    <a:pt x="2091" y="14452"/>
                    <a:pt x="1766" y="12971"/>
                    <a:pt x="1442" y="11428"/>
                  </a:cubicBezTo>
                  <a:cubicBezTo>
                    <a:pt x="833" y="8302"/>
                    <a:pt x="488" y="5440"/>
                    <a:pt x="285" y="3370"/>
                  </a:cubicBezTo>
                  <a:cubicBezTo>
                    <a:pt x="183" y="2335"/>
                    <a:pt x="122" y="1482"/>
                    <a:pt x="82" y="914"/>
                  </a:cubicBezTo>
                  <a:cubicBezTo>
                    <a:pt x="61" y="630"/>
                    <a:pt x="41" y="406"/>
                    <a:pt x="21" y="244"/>
                  </a:cubicBezTo>
                  <a:cubicBezTo>
                    <a:pt x="21" y="8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4680117" y="2463434"/>
              <a:ext cx="38600" cy="300925"/>
            </a:xfrm>
            <a:custGeom>
              <a:rect b="b" l="l" r="r" t="t"/>
              <a:pathLst>
                <a:path extrusionOk="0" h="12037" w="1544">
                  <a:moveTo>
                    <a:pt x="42" y="0"/>
                  </a:moveTo>
                  <a:cubicBezTo>
                    <a:pt x="42" y="0"/>
                    <a:pt x="41" y="0"/>
                    <a:pt x="41" y="0"/>
                  </a:cubicBezTo>
                  <a:cubicBezTo>
                    <a:pt x="1" y="0"/>
                    <a:pt x="285" y="2700"/>
                    <a:pt x="691" y="6029"/>
                  </a:cubicBezTo>
                  <a:cubicBezTo>
                    <a:pt x="1095" y="9345"/>
                    <a:pt x="1459" y="12037"/>
                    <a:pt x="1502" y="12037"/>
                  </a:cubicBezTo>
                  <a:cubicBezTo>
                    <a:pt x="1502" y="12037"/>
                    <a:pt x="1503" y="12037"/>
                    <a:pt x="1503" y="12037"/>
                  </a:cubicBezTo>
                  <a:cubicBezTo>
                    <a:pt x="1543" y="12037"/>
                    <a:pt x="1259" y="9337"/>
                    <a:pt x="873" y="6008"/>
                  </a:cubicBezTo>
                  <a:cubicBezTo>
                    <a:pt x="469" y="2692"/>
                    <a:pt x="105" y="0"/>
                    <a:pt x="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4553767" y="2083359"/>
              <a:ext cx="84250" cy="189300"/>
            </a:xfrm>
            <a:custGeom>
              <a:rect b="b" l="l" r="r" t="t"/>
              <a:pathLst>
                <a:path extrusionOk="0" h="7572" w="3370">
                  <a:moveTo>
                    <a:pt x="21" y="0"/>
                  </a:moveTo>
                  <a:cubicBezTo>
                    <a:pt x="1" y="21"/>
                    <a:pt x="61" y="122"/>
                    <a:pt x="204" y="285"/>
                  </a:cubicBezTo>
                  <a:cubicBezTo>
                    <a:pt x="325" y="467"/>
                    <a:pt x="528" y="731"/>
                    <a:pt x="772" y="1036"/>
                  </a:cubicBezTo>
                  <a:cubicBezTo>
                    <a:pt x="1259" y="1645"/>
                    <a:pt x="1929" y="2497"/>
                    <a:pt x="2700" y="3431"/>
                  </a:cubicBezTo>
                  <a:cubicBezTo>
                    <a:pt x="2781" y="3532"/>
                    <a:pt x="2883" y="3654"/>
                    <a:pt x="2964" y="3776"/>
                  </a:cubicBezTo>
                  <a:cubicBezTo>
                    <a:pt x="2984" y="3796"/>
                    <a:pt x="3025" y="3816"/>
                    <a:pt x="3025" y="3837"/>
                  </a:cubicBezTo>
                  <a:cubicBezTo>
                    <a:pt x="3025" y="3857"/>
                    <a:pt x="3045" y="3857"/>
                    <a:pt x="3045" y="3877"/>
                  </a:cubicBezTo>
                  <a:lnTo>
                    <a:pt x="3045" y="3918"/>
                  </a:lnTo>
                  <a:cubicBezTo>
                    <a:pt x="3065" y="3979"/>
                    <a:pt x="3065" y="4060"/>
                    <a:pt x="3086" y="4121"/>
                  </a:cubicBezTo>
                  <a:cubicBezTo>
                    <a:pt x="3106" y="4405"/>
                    <a:pt x="3126" y="4669"/>
                    <a:pt x="3147" y="4933"/>
                  </a:cubicBezTo>
                  <a:cubicBezTo>
                    <a:pt x="3187" y="5440"/>
                    <a:pt x="3208" y="5907"/>
                    <a:pt x="3228" y="6313"/>
                  </a:cubicBezTo>
                  <a:cubicBezTo>
                    <a:pt x="3268" y="7084"/>
                    <a:pt x="3309" y="7571"/>
                    <a:pt x="3329" y="7571"/>
                  </a:cubicBezTo>
                  <a:cubicBezTo>
                    <a:pt x="3350" y="7571"/>
                    <a:pt x="3350" y="7450"/>
                    <a:pt x="3370" y="7226"/>
                  </a:cubicBezTo>
                  <a:cubicBezTo>
                    <a:pt x="3370" y="7003"/>
                    <a:pt x="3370" y="6699"/>
                    <a:pt x="3350" y="6293"/>
                  </a:cubicBezTo>
                  <a:cubicBezTo>
                    <a:pt x="3350" y="5907"/>
                    <a:pt x="3329" y="5440"/>
                    <a:pt x="3309" y="4912"/>
                  </a:cubicBezTo>
                  <a:cubicBezTo>
                    <a:pt x="3289" y="4669"/>
                    <a:pt x="3289" y="4385"/>
                    <a:pt x="3248" y="4101"/>
                  </a:cubicBezTo>
                  <a:cubicBezTo>
                    <a:pt x="3248" y="4040"/>
                    <a:pt x="3228" y="3958"/>
                    <a:pt x="3228" y="3877"/>
                  </a:cubicBezTo>
                  <a:lnTo>
                    <a:pt x="3208" y="3837"/>
                  </a:lnTo>
                  <a:cubicBezTo>
                    <a:pt x="3208" y="3796"/>
                    <a:pt x="3187" y="3776"/>
                    <a:pt x="3187" y="3755"/>
                  </a:cubicBezTo>
                  <a:cubicBezTo>
                    <a:pt x="3167" y="3715"/>
                    <a:pt x="3167" y="3715"/>
                    <a:pt x="3147" y="3695"/>
                  </a:cubicBezTo>
                  <a:lnTo>
                    <a:pt x="3106" y="3654"/>
                  </a:lnTo>
                  <a:cubicBezTo>
                    <a:pt x="3025" y="3553"/>
                    <a:pt x="2923" y="3431"/>
                    <a:pt x="2822" y="3309"/>
                  </a:cubicBezTo>
                  <a:cubicBezTo>
                    <a:pt x="2071" y="2396"/>
                    <a:pt x="1381" y="1543"/>
                    <a:pt x="873" y="954"/>
                  </a:cubicBezTo>
                  <a:cubicBezTo>
                    <a:pt x="609" y="650"/>
                    <a:pt x="406" y="406"/>
                    <a:pt x="264" y="244"/>
                  </a:cubicBezTo>
                  <a:cubicBezTo>
                    <a:pt x="102" y="82"/>
                    <a:pt x="21" y="0"/>
                    <a:pt x="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4415242" y="2590809"/>
              <a:ext cx="273525" cy="16525"/>
            </a:xfrm>
            <a:custGeom>
              <a:rect b="b" l="l" r="r" t="t"/>
              <a:pathLst>
                <a:path extrusionOk="0" h="661" w="10941">
                  <a:moveTo>
                    <a:pt x="10941" y="0"/>
                  </a:moveTo>
                  <a:cubicBezTo>
                    <a:pt x="10941" y="0"/>
                    <a:pt x="10799" y="0"/>
                    <a:pt x="10514" y="20"/>
                  </a:cubicBezTo>
                  <a:cubicBezTo>
                    <a:pt x="10210" y="61"/>
                    <a:pt x="9804" y="81"/>
                    <a:pt x="9337" y="122"/>
                  </a:cubicBezTo>
                  <a:cubicBezTo>
                    <a:pt x="8363" y="223"/>
                    <a:pt x="6983" y="325"/>
                    <a:pt x="5481" y="406"/>
                  </a:cubicBezTo>
                  <a:cubicBezTo>
                    <a:pt x="3958" y="487"/>
                    <a:pt x="2598" y="507"/>
                    <a:pt x="1604" y="528"/>
                  </a:cubicBezTo>
                  <a:lnTo>
                    <a:pt x="427" y="528"/>
                  </a:lnTo>
                  <a:cubicBezTo>
                    <a:pt x="142" y="548"/>
                    <a:pt x="0" y="548"/>
                    <a:pt x="0" y="568"/>
                  </a:cubicBezTo>
                  <a:cubicBezTo>
                    <a:pt x="0" y="568"/>
                    <a:pt x="142" y="589"/>
                    <a:pt x="427" y="609"/>
                  </a:cubicBezTo>
                  <a:cubicBezTo>
                    <a:pt x="690" y="629"/>
                    <a:pt x="1096" y="629"/>
                    <a:pt x="1604" y="650"/>
                  </a:cubicBezTo>
                  <a:cubicBezTo>
                    <a:pt x="1935" y="656"/>
                    <a:pt x="2310" y="661"/>
                    <a:pt x="2717" y="661"/>
                  </a:cubicBezTo>
                  <a:cubicBezTo>
                    <a:pt x="3532" y="661"/>
                    <a:pt x="4479" y="643"/>
                    <a:pt x="5481" y="589"/>
                  </a:cubicBezTo>
                  <a:cubicBezTo>
                    <a:pt x="7003" y="507"/>
                    <a:pt x="8363" y="386"/>
                    <a:pt x="9357" y="244"/>
                  </a:cubicBezTo>
                  <a:cubicBezTo>
                    <a:pt x="9845" y="183"/>
                    <a:pt x="10251" y="142"/>
                    <a:pt x="10514" y="81"/>
                  </a:cubicBezTo>
                  <a:cubicBezTo>
                    <a:pt x="10799" y="41"/>
                    <a:pt x="10941" y="20"/>
                    <a:pt x="109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4713617" y="2263959"/>
              <a:ext cx="171525" cy="53025"/>
            </a:xfrm>
            <a:custGeom>
              <a:rect b="b" l="l" r="r" t="t"/>
              <a:pathLst>
                <a:path extrusionOk="0" h="2121" w="6861">
                  <a:moveTo>
                    <a:pt x="6855" y="1"/>
                  </a:moveTo>
                  <a:cubicBezTo>
                    <a:pt x="6805" y="1"/>
                    <a:pt x="6465" y="178"/>
                    <a:pt x="5887" y="429"/>
                  </a:cubicBezTo>
                  <a:cubicBezTo>
                    <a:pt x="5298" y="692"/>
                    <a:pt x="4466" y="1017"/>
                    <a:pt x="3512" y="1301"/>
                  </a:cubicBezTo>
                  <a:cubicBezTo>
                    <a:pt x="2558" y="1586"/>
                    <a:pt x="1685" y="1768"/>
                    <a:pt x="1035" y="1890"/>
                  </a:cubicBezTo>
                  <a:cubicBezTo>
                    <a:pt x="406" y="2032"/>
                    <a:pt x="0" y="2093"/>
                    <a:pt x="0" y="2113"/>
                  </a:cubicBezTo>
                  <a:cubicBezTo>
                    <a:pt x="5" y="2118"/>
                    <a:pt x="28" y="2120"/>
                    <a:pt x="68" y="2120"/>
                  </a:cubicBezTo>
                  <a:cubicBezTo>
                    <a:pt x="207" y="2120"/>
                    <a:pt x="552" y="2091"/>
                    <a:pt x="1056" y="2012"/>
                  </a:cubicBezTo>
                  <a:cubicBezTo>
                    <a:pt x="1705" y="1931"/>
                    <a:pt x="2598" y="1748"/>
                    <a:pt x="3552" y="1464"/>
                  </a:cubicBezTo>
                  <a:cubicBezTo>
                    <a:pt x="4527" y="1180"/>
                    <a:pt x="5359" y="835"/>
                    <a:pt x="5947" y="550"/>
                  </a:cubicBezTo>
                  <a:cubicBezTo>
                    <a:pt x="6252" y="408"/>
                    <a:pt x="6475" y="266"/>
                    <a:pt x="6638" y="165"/>
                  </a:cubicBezTo>
                  <a:cubicBezTo>
                    <a:pt x="6780" y="84"/>
                    <a:pt x="6861" y="23"/>
                    <a:pt x="6861" y="2"/>
                  </a:cubicBezTo>
                  <a:cubicBezTo>
                    <a:pt x="6860" y="1"/>
                    <a:pt x="6858" y="1"/>
                    <a:pt x="68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4554267" y="2267559"/>
              <a:ext cx="197925" cy="198425"/>
            </a:xfrm>
            <a:custGeom>
              <a:rect b="b" l="l" r="r" t="t"/>
              <a:pathLst>
                <a:path extrusionOk="0" h="7937" w="7917">
                  <a:moveTo>
                    <a:pt x="3959" y="0"/>
                  </a:moveTo>
                  <a:cubicBezTo>
                    <a:pt x="1767" y="0"/>
                    <a:pt x="1" y="1787"/>
                    <a:pt x="1" y="3979"/>
                  </a:cubicBezTo>
                  <a:cubicBezTo>
                    <a:pt x="1" y="6171"/>
                    <a:pt x="1767" y="7937"/>
                    <a:pt x="3959" y="7937"/>
                  </a:cubicBezTo>
                  <a:cubicBezTo>
                    <a:pt x="6151" y="7937"/>
                    <a:pt x="7917" y="6171"/>
                    <a:pt x="7917" y="3979"/>
                  </a:cubicBezTo>
                  <a:cubicBezTo>
                    <a:pt x="7917" y="1787"/>
                    <a:pt x="6151" y="0"/>
                    <a:pt x="395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4581167" y="2294459"/>
              <a:ext cx="144150" cy="144650"/>
            </a:xfrm>
            <a:custGeom>
              <a:rect b="b" l="l" r="r" t="t"/>
              <a:pathLst>
                <a:path extrusionOk="0" h="5786" w="5766">
                  <a:moveTo>
                    <a:pt x="2883" y="0"/>
                  </a:moveTo>
                  <a:cubicBezTo>
                    <a:pt x="1279" y="0"/>
                    <a:pt x="1" y="1299"/>
                    <a:pt x="1" y="2903"/>
                  </a:cubicBezTo>
                  <a:cubicBezTo>
                    <a:pt x="1" y="4486"/>
                    <a:pt x="1279" y="5785"/>
                    <a:pt x="2883" y="5785"/>
                  </a:cubicBezTo>
                  <a:cubicBezTo>
                    <a:pt x="4466" y="5785"/>
                    <a:pt x="5765" y="4486"/>
                    <a:pt x="5765" y="2903"/>
                  </a:cubicBezTo>
                  <a:cubicBezTo>
                    <a:pt x="5765" y="1299"/>
                    <a:pt x="4466" y="0"/>
                    <a:pt x="2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4274167" y="2073559"/>
              <a:ext cx="597275" cy="110925"/>
            </a:xfrm>
            <a:custGeom>
              <a:rect b="b" l="l" r="r" t="t"/>
              <a:pathLst>
                <a:path extrusionOk="0" h="4437" w="23891">
                  <a:moveTo>
                    <a:pt x="16033" y="1"/>
                  </a:moveTo>
                  <a:cubicBezTo>
                    <a:pt x="7082" y="1"/>
                    <a:pt x="1" y="3863"/>
                    <a:pt x="1" y="3863"/>
                  </a:cubicBezTo>
                  <a:cubicBezTo>
                    <a:pt x="3394" y="4270"/>
                    <a:pt x="6344" y="4436"/>
                    <a:pt x="8899" y="4436"/>
                  </a:cubicBezTo>
                  <a:cubicBezTo>
                    <a:pt x="20374" y="4436"/>
                    <a:pt x="23891" y="1083"/>
                    <a:pt x="23891" y="1083"/>
                  </a:cubicBezTo>
                  <a:cubicBezTo>
                    <a:pt x="21201" y="305"/>
                    <a:pt x="18544" y="1"/>
                    <a:pt x="16033"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739492" y="4121134"/>
              <a:ext cx="8050" cy="7000"/>
            </a:xfrm>
            <a:custGeom>
              <a:rect b="b" l="l" r="r" t="t"/>
              <a:pathLst>
                <a:path extrusionOk="0" h="280" w="322">
                  <a:moveTo>
                    <a:pt x="175" y="1"/>
                  </a:moveTo>
                  <a:cubicBezTo>
                    <a:pt x="150" y="1"/>
                    <a:pt x="124" y="8"/>
                    <a:pt x="102" y="25"/>
                  </a:cubicBezTo>
                  <a:lnTo>
                    <a:pt x="82" y="25"/>
                  </a:lnTo>
                  <a:cubicBezTo>
                    <a:pt x="0" y="86"/>
                    <a:pt x="21" y="228"/>
                    <a:pt x="122" y="268"/>
                  </a:cubicBezTo>
                  <a:cubicBezTo>
                    <a:pt x="137" y="276"/>
                    <a:pt x="153" y="279"/>
                    <a:pt x="169" y="279"/>
                  </a:cubicBezTo>
                  <a:cubicBezTo>
                    <a:pt x="243" y="279"/>
                    <a:pt x="322" y="210"/>
                    <a:pt x="305" y="126"/>
                  </a:cubicBezTo>
                  <a:cubicBezTo>
                    <a:pt x="305" y="53"/>
                    <a:pt x="241" y="1"/>
                    <a:pt x="1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4612642" y="2840959"/>
              <a:ext cx="306000" cy="929600"/>
            </a:xfrm>
            <a:custGeom>
              <a:rect b="b" l="l" r="r" t="t"/>
              <a:pathLst>
                <a:path extrusionOk="0" h="37184" w="12240">
                  <a:moveTo>
                    <a:pt x="7429" y="1"/>
                  </a:moveTo>
                  <a:cubicBezTo>
                    <a:pt x="2639" y="1"/>
                    <a:pt x="0" y="2721"/>
                    <a:pt x="122" y="7775"/>
                  </a:cubicBezTo>
                  <a:cubicBezTo>
                    <a:pt x="325" y="16036"/>
                    <a:pt x="1177" y="24297"/>
                    <a:pt x="3288" y="32294"/>
                  </a:cubicBezTo>
                  <a:cubicBezTo>
                    <a:pt x="3633" y="33654"/>
                    <a:pt x="4060" y="35095"/>
                    <a:pt x="5054" y="36110"/>
                  </a:cubicBezTo>
                  <a:cubicBezTo>
                    <a:pt x="5677" y="36758"/>
                    <a:pt x="6605" y="37183"/>
                    <a:pt x="7491" y="37183"/>
                  </a:cubicBezTo>
                  <a:cubicBezTo>
                    <a:pt x="7992" y="37183"/>
                    <a:pt x="8480" y="37047"/>
                    <a:pt x="8890" y="36739"/>
                  </a:cubicBezTo>
                  <a:cubicBezTo>
                    <a:pt x="9865" y="36029"/>
                    <a:pt x="10088" y="34669"/>
                    <a:pt x="10230" y="33471"/>
                  </a:cubicBezTo>
                  <a:cubicBezTo>
                    <a:pt x="11286" y="24094"/>
                    <a:pt x="11854" y="16239"/>
                    <a:pt x="11976" y="6800"/>
                  </a:cubicBezTo>
                  <a:cubicBezTo>
                    <a:pt x="11976" y="6800"/>
                    <a:pt x="12240" y="1"/>
                    <a:pt x="7429"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4615667" y="2846084"/>
              <a:ext cx="185250" cy="696700"/>
            </a:xfrm>
            <a:custGeom>
              <a:rect b="b" l="l" r="r" t="t"/>
              <a:pathLst>
                <a:path extrusionOk="0" h="27868" w="7410">
                  <a:moveTo>
                    <a:pt x="4616" y="1"/>
                  </a:moveTo>
                  <a:cubicBezTo>
                    <a:pt x="4132" y="1"/>
                    <a:pt x="3661" y="173"/>
                    <a:pt x="3350" y="547"/>
                  </a:cubicBezTo>
                  <a:cubicBezTo>
                    <a:pt x="3350" y="547"/>
                    <a:pt x="529" y="9539"/>
                    <a:pt x="305" y="12604"/>
                  </a:cubicBezTo>
                  <a:cubicBezTo>
                    <a:pt x="1" y="16825"/>
                    <a:pt x="2173" y="27867"/>
                    <a:pt x="2173" y="27867"/>
                  </a:cubicBezTo>
                  <a:cubicBezTo>
                    <a:pt x="4405" y="26081"/>
                    <a:pt x="5035" y="23158"/>
                    <a:pt x="5177" y="20296"/>
                  </a:cubicBezTo>
                  <a:cubicBezTo>
                    <a:pt x="5319" y="17414"/>
                    <a:pt x="4933" y="14511"/>
                    <a:pt x="5441" y="11690"/>
                  </a:cubicBezTo>
                  <a:cubicBezTo>
                    <a:pt x="5948" y="8747"/>
                    <a:pt x="7409" y="5905"/>
                    <a:pt x="7064" y="2942"/>
                  </a:cubicBezTo>
                  <a:cubicBezTo>
                    <a:pt x="6963" y="2008"/>
                    <a:pt x="6638" y="1054"/>
                    <a:pt x="5907" y="445"/>
                  </a:cubicBezTo>
                  <a:cubicBezTo>
                    <a:pt x="5551" y="158"/>
                    <a:pt x="5077" y="1"/>
                    <a:pt x="4616" y="1"/>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4715642" y="3138334"/>
              <a:ext cx="81725" cy="632275"/>
            </a:xfrm>
            <a:custGeom>
              <a:rect b="b" l="l" r="r" t="t"/>
              <a:pathLst>
                <a:path extrusionOk="0" h="25291" w="3269">
                  <a:moveTo>
                    <a:pt x="0" y="0"/>
                  </a:moveTo>
                  <a:cubicBezTo>
                    <a:pt x="0" y="0"/>
                    <a:pt x="0" y="81"/>
                    <a:pt x="0" y="244"/>
                  </a:cubicBezTo>
                  <a:cubicBezTo>
                    <a:pt x="21" y="447"/>
                    <a:pt x="41" y="690"/>
                    <a:pt x="41" y="995"/>
                  </a:cubicBezTo>
                  <a:cubicBezTo>
                    <a:pt x="102" y="1644"/>
                    <a:pt x="163" y="2578"/>
                    <a:pt x="285" y="3715"/>
                  </a:cubicBezTo>
                  <a:cubicBezTo>
                    <a:pt x="488" y="6028"/>
                    <a:pt x="812" y="9195"/>
                    <a:pt x="1259" y="12686"/>
                  </a:cubicBezTo>
                  <a:cubicBezTo>
                    <a:pt x="1705" y="16177"/>
                    <a:pt x="2193" y="19344"/>
                    <a:pt x="2578" y="21617"/>
                  </a:cubicBezTo>
                  <a:cubicBezTo>
                    <a:pt x="2761" y="22754"/>
                    <a:pt x="2923" y="23667"/>
                    <a:pt x="3045" y="24296"/>
                  </a:cubicBezTo>
                  <a:cubicBezTo>
                    <a:pt x="3106" y="24601"/>
                    <a:pt x="3167" y="24844"/>
                    <a:pt x="3187" y="25027"/>
                  </a:cubicBezTo>
                  <a:cubicBezTo>
                    <a:pt x="3228" y="25210"/>
                    <a:pt x="3248" y="25291"/>
                    <a:pt x="3248" y="25291"/>
                  </a:cubicBezTo>
                  <a:cubicBezTo>
                    <a:pt x="3268" y="25291"/>
                    <a:pt x="3248" y="25189"/>
                    <a:pt x="3228" y="25027"/>
                  </a:cubicBezTo>
                  <a:cubicBezTo>
                    <a:pt x="3207" y="24844"/>
                    <a:pt x="3167" y="24601"/>
                    <a:pt x="3126" y="24296"/>
                  </a:cubicBezTo>
                  <a:cubicBezTo>
                    <a:pt x="3025" y="23647"/>
                    <a:pt x="2883" y="22713"/>
                    <a:pt x="2700" y="21597"/>
                  </a:cubicBezTo>
                  <a:cubicBezTo>
                    <a:pt x="2355" y="19303"/>
                    <a:pt x="1888" y="16157"/>
                    <a:pt x="1442" y="12666"/>
                  </a:cubicBezTo>
                  <a:cubicBezTo>
                    <a:pt x="995" y="9175"/>
                    <a:pt x="630" y="6008"/>
                    <a:pt x="406" y="3715"/>
                  </a:cubicBezTo>
                  <a:cubicBezTo>
                    <a:pt x="285" y="2578"/>
                    <a:pt x="183" y="1644"/>
                    <a:pt x="122" y="995"/>
                  </a:cubicBezTo>
                  <a:cubicBezTo>
                    <a:pt x="82" y="690"/>
                    <a:pt x="61" y="426"/>
                    <a:pt x="41" y="244"/>
                  </a:cubicBezTo>
                  <a:cubicBezTo>
                    <a:pt x="21" y="81"/>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4353317" y="2850334"/>
              <a:ext cx="429325" cy="345875"/>
            </a:xfrm>
            <a:custGeom>
              <a:rect b="b" l="l" r="r" t="t"/>
              <a:pathLst>
                <a:path extrusionOk="0" h="13835" w="17173">
                  <a:moveTo>
                    <a:pt x="14167" y="1"/>
                  </a:moveTo>
                  <a:cubicBezTo>
                    <a:pt x="14003" y="1"/>
                    <a:pt x="13841" y="5"/>
                    <a:pt x="13682" y="11"/>
                  </a:cubicBezTo>
                  <a:cubicBezTo>
                    <a:pt x="10332" y="113"/>
                    <a:pt x="7004" y="235"/>
                    <a:pt x="3655" y="336"/>
                  </a:cubicBezTo>
                  <a:cubicBezTo>
                    <a:pt x="3655" y="336"/>
                    <a:pt x="1" y="1392"/>
                    <a:pt x="1" y="3584"/>
                  </a:cubicBezTo>
                  <a:cubicBezTo>
                    <a:pt x="1" y="5796"/>
                    <a:pt x="4345" y="11865"/>
                    <a:pt x="7410" y="13367"/>
                  </a:cubicBezTo>
                  <a:cubicBezTo>
                    <a:pt x="8060" y="13684"/>
                    <a:pt x="8790" y="13834"/>
                    <a:pt x="9536" y="13834"/>
                  </a:cubicBezTo>
                  <a:cubicBezTo>
                    <a:pt x="11376" y="13834"/>
                    <a:pt x="13315" y="12920"/>
                    <a:pt x="14412" y="11317"/>
                  </a:cubicBezTo>
                  <a:cubicBezTo>
                    <a:pt x="15975" y="9044"/>
                    <a:pt x="16462" y="6222"/>
                    <a:pt x="16909" y="3523"/>
                  </a:cubicBezTo>
                  <a:cubicBezTo>
                    <a:pt x="17051" y="2609"/>
                    <a:pt x="17173" y="1574"/>
                    <a:pt x="16604" y="844"/>
                  </a:cubicBezTo>
                  <a:cubicBezTo>
                    <a:pt x="16053" y="137"/>
                    <a:pt x="15091" y="1"/>
                    <a:pt x="1416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4669467" y="3784534"/>
              <a:ext cx="217200" cy="756050"/>
            </a:xfrm>
            <a:custGeom>
              <a:rect b="b" l="l" r="r" t="t"/>
              <a:pathLst>
                <a:path extrusionOk="0" h="30242" w="8688">
                  <a:moveTo>
                    <a:pt x="5538" y="0"/>
                  </a:moveTo>
                  <a:cubicBezTo>
                    <a:pt x="4870" y="0"/>
                    <a:pt x="4201" y="127"/>
                    <a:pt x="3532" y="255"/>
                  </a:cubicBezTo>
                  <a:lnTo>
                    <a:pt x="3390" y="214"/>
                  </a:lnTo>
                  <a:cubicBezTo>
                    <a:pt x="2314" y="255"/>
                    <a:pt x="1401" y="1128"/>
                    <a:pt x="975" y="2122"/>
                  </a:cubicBezTo>
                  <a:cubicBezTo>
                    <a:pt x="548" y="3117"/>
                    <a:pt x="508" y="4233"/>
                    <a:pt x="467" y="5309"/>
                  </a:cubicBezTo>
                  <a:cubicBezTo>
                    <a:pt x="244" y="11885"/>
                    <a:pt x="0" y="18462"/>
                    <a:pt x="366" y="25038"/>
                  </a:cubicBezTo>
                  <a:cubicBezTo>
                    <a:pt x="447" y="26459"/>
                    <a:pt x="589" y="27981"/>
                    <a:pt x="1462" y="29098"/>
                  </a:cubicBezTo>
                  <a:cubicBezTo>
                    <a:pt x="1998" y="29796"/>
                    <a:pt x="2909" y="30241"/>
                    <a:pt x="3758" y="30241"/>
                  </a:cubicBezTo>
                  <a:cubicBezTo>
                    <a:pt x="4292" y="30241"/>
                    <a:pt x="4800" y="30065"/>
                    <a:pt x="5176" y="29666"/>
                  </a:cubicBezTo>
                  <a:cubicBezTo>
                    <a:pt x="5745" y="29077"/>
                    <a:pt x="5846" y="28205"/>
                    <a:pt x="5948" y="27393"/>
                  </a:cubicBezTo>
                  <a:cubicBezTo>
                    <a:pt x="6800" y="19558"/>
                    <a:pt x="7653" y="11723"/>
                    <a:pt x="8505" y="3888"/>
                  </a:cubicBezTo>
                  <a:cubicBezTo>
                    <a:pt x="8586" y="2995"/>
                    <a:pt x="8688" y="2041"/>
                    <a:pt x="8221" y="1270"/>
                  </a:cubicBezTo>
                  <a:cubicBezTo>
                    <a:pt x="7795" y="539"/>
                    <a:pt x="6942" y="133"/>
                    <a:pt x="6090" y="32"/>
                  </a:cubicBezTo>
                  <a:cubicBezTo>
                    <a:pt x="5906" y="10"/>
                    <a:pt x="5722" y="0"/>
                    <a:pt x="5538"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4708542" y="3796984"/>
              <a:ext cx="42125" cy="766775"/>
            </a:xfrm>
            <a:custGeom>
              <a:rect b="b" l="l" r="r" t="t"/>
              <a:pathLst>
                <a:path extrusionOk="0" h="30671" w="1685">
                  <a:moveTo>
                    <a:pt x="1685" y="0"/>
                  </a:moveTo>
                  <a:lnTo>
                    <a:pt x="1685" y="0"/>
                  </a:lnTo>
                  <a:cubicBezTo>
                    <a:pt x="1685" y="0"/>
                    <a:pt x="1665" y="21"/>
                    <a:pt x="1644" y="61"/>
                  </a:cubicBezTo>
                  <a:cubicBezTo>
                    <a:pt x="1685" y="21"/>
                    <a:pt x="1685" y="0"/>
                    <a:pt x="1685" y="0"/>
                  </a:cubicBezTo>
                  <a:close/>
                  <a:moveTo>
                    <a:pt x="1644" y="61"/>
                  </a:moveTo>
                  <a:cubicBezTo>
                    <a:pt x="1604" y="102"/>
                    <a:pt x="1543" y="163"/>
                    <a:pt x="1502" y="244"/>
                  </a:cubicBezTo>
                  <a:cubicBezTo>
                    <a:pt x="1381" y="427"/>
                    <a:pt x="1218" y="670"/>
                    <a:pt x="1076" y="1036"/>
                  </a:cubicBezTo>
                  <a:cubicBezTo>
                    <a:pt x="751" y="1766"/>
                    <a:pt x="548" y="2903"/>
                    <a:pt x="508" y="4303"/>
                  </a:cubicBezTo>
                  <a:cubicBezTo>
                    <a:pt x="406" y="7105"/>
                    <a:pt x="284" y="10961"/>
                    <a:pt x="163" y="15224"/>
                  </a:cubicBezTo>
                  <a:cubicBezTo>
                    <a:pt x="21" y="19486"/>
                    <a:pt x="0" y="23363"/>
                    <a:pt x="142" y="26144"/>
                  </a:cubicBezTo>
                  <a:cubicBezTo>
                    <a:pt x="203" y="27544"/>
                    <a:pt x="284" y="28681"/>
                    <a:pt x="366" y="29452"/>
                  </a:cubicBezTo>
                  <a:cubicBezTo>
                    <a:pt x="406" y="29858"/>
                    <a:pt x="427" y="30142"/>
                    <a:pt x="467" y="30345"/>
                  </a:cubicBezTo>
                  <a:cubicBezTo>
                    <a:pt x="467" y="30447"/>
                    <a:pt x="487" y="30528"/>
                    <a:pt x="487" y="30589"/>
                  </a:cubicBezTo>
                  <a:cubicBezTo>
                    <a:pt x="487" y="30650"/>
                    <a:pt x="508" y="30670"/>
                    <a:pt x="508" y="30670"/>
                  </a:cubicBezTo>
                  <a:cubicBezTo>
                    <a:pt x="508" y="30670"/>
                    <a:pt x="508" y="30629"/>
                    <a:pt x="508" y="30589"/>
                  </a:cubicBezTo>
                  <a:cubicBezTo>
                    <a:pt x="508" y="30528"/>
                    <a:pt x="508" y="30447"/>
                    <a:pt x="487" y="30345"/>
                  </a:cubicBezTo>
                  <a:cubicBezTo>
                    <a:pt x="467" y="30122"/>
                    <a:pt x="447" y="29838"/>
                    <a:pt x="427" y="29452"/>
                  </a:cubicBezTo>
                  <a:cubicBezTo>
                    <a:pt x="386" y="28681"/>
                    <a:pt x="305" y="27544"/>
                    <a:pt x="264" y="26144"/>
                  </a:cubicBezTo>
                  <a:cubicBezTo>
                    <a:pt x="163" y="23363"/>
                    <a:pt x="203" y="19486"/>
                    <a:pt x="345" y="15224"/>
                  </a:cubicBezTo>
                  <a:cubicBezTo>
                    <a:pt x="447" y="10981"/>
                    <a:pt x="548" y="7125"/>
                    <a:pt x="630" y="4303"/>
                  </a:cubicBezTo>
                  <a:cubicBezTo>
                    <a:pt x="650" y="2923"/>
                    <a:pt x="833" y="1787"/>
                    <a:pt x="1137" y="1076"/>
                  </a:cubicBezTo>
                  <a:cubicBezTo>
                    <a:pt x="1259" y="711"/>
                    <a:pt x="1421" y="447"/>
                    <a:pt x="1523" y="264"/>
                  </a:cubicBezTo>
                  <a:cubicBezTo>
                    <a:pt x="1584" y="183"/>
                    <a:pt x="1624" y="122"/>
                    <a:pt x="1644" y="6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4689242" y="4469434"/>
              <a:ext cx="144650" cy="116650"/>
            </a:xfrm>
            <a:custGeom>
              <a:rect b="b" l="l" r="r" t="t"/>
              <a:pathLst>
                <a:path extrusionOk="0" h="4666" w="5786">
                  <a:moveTo>
                    <a:pt x="2864" y="0"/>
                  </a:moveTo>
                  <a:cubicBezTo>
                    <a:pt x="2734" y="0"/>
                    <a:pt x="2604" y="7"/>
                    <a:pt x="2477" y="17"/>
                  </a:cubicBezTo>
                  <a:cubicBezTo>
                    <a:pt x="1950" y="78"/>
                    <a:pt x="1422" y="200"/>
                    <a:pt x="996" y="524"/>
                  </a:cubicBezTo>
                  <a:cubicBezTo>
                    <a:pt x="468" y="930"/>
                    <a:pt x="184" y="1600"/>
                    <a:pt x="102" y="2270"/>
                  </a:cubicBezTo>
                  <a:cubicBezTo>
                    <a:pt x="1" y="2940"/>
                    <a:pt x="102" y="3630"/>
                    <a:pt x="184" y="4300"/>
                  </a:cubicBezTo>
                  <a:lnTo>
                    <a:pt x="5786" y="4665"/>
                  </a:lnTo>
                  <a:lnTo>
                    <a:pt x="5786" y="4665"/>
                  </a:lnTo>
                  <a:lnTo>
                    <a:pt x="5278" y="2209"/>
                  </a:lnTo>
                  <a:cubicBezTo>
                    <a:pt x="5157" y="1397"/>
                    <a:pt x="4730" y="606"/>
                    <a:pt x="4000" y="240"/>
                  </a:cubicBezTo>
                  <a:cubicBezTo>
                    <a:pt x="3649" y="58"/>
                    <a:pt x="3254" y="0"/>
                    <a:pt x="286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4684692" y="4573859"/>
              <a:ext cx="257800" cy="38025"/>
            </a:xfrm>
            <a:custGeom>
              <a:rect b="b" l="l" r="r" t="t"/>
              <a:pathLst>
                <a:path extrusionOk="0" h="1521" w="10312">
                  <a:moveTo>
                    <a:pt x="163" y="1"/>
                  </a:moveTo>
                  <a:lnTo>
                    <a:pt x="0" y="1320"/>
                  </a:lnTo>
                  <a:cubicBezTo>
                    <a:pt x="0" y="1320"/>
                    <a:pt x="4988" y="1520"/>
                    <a:pt x="7991" y="1520"/>
                  </a:cubicBezTo>
                  <a:cubicBezTo>
                    <a:pt x="9268" y="1520"/>
                    <a:pt x="10186" y="1484"/>
                    <a:pt x="10210" y="1381"/>
                  </a:cubicBezTo>
                  <a:cubicBezTo>
                    <a:pt x="10312" y="1036"/>
                    <a:pt x="6008" y="62"/>
                    <a:pt x="6008" y="62"/>
                  </a:cubicBezTo>
                  <a:lnTo>
                    <a:pt x="16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4597417" y="2858734"/>
              <a:ext cx="76650" cy="337500"/>
            </a:xfrm>
            <a:custGeom>
              <a:rect b="b" l="l" r="r" t="t"/>
              <a:pathLst>
                <a:path extrusionOk="0" h="13500" w="3066">
                  <a:moveTo>
                    <a:pt x="2213" y="0"/>
                  </a:moveTo>
                  <a:cubicBezTo>
                    <a:pt x="2192" y="0"/>
                    <a:pt x="2253" y="203"/>
                    <a:pt x="2334" y="548"/>
                  </a:cubicBezTo>
                  <a:cubicBezTo>
                    <a:pt x="2395" y="711"/>
                    <a:pt x="2456" y="934"/>
                    <a:pt x="2497" y="1177"/>
                  </a:cubicBezTo>
                  <a:cubicBezTo>
                    <a:pt x="2558" y="1421"/>
                    <a:pt x="2619" y="1705"/>
                    <a:pt x="2659" y="2030"/>
                  </a:cubicBezTo>
                  <a:cubicBezTo>
                    <a:pt x="2720" y="2355"/>
                    <a:pt x="2781" y="2700"/>
                    <a:pt x="2801" y="3065"/>
                  </a:cubicBezTo>
                  <a:cubicBezTo>
                    <a:pt x="2862" y="3451"/>
                    <a:pt x="2862" y="3857"/>
                    <a:pt x="2882" y="4263"/>
                  </a:cubicBezTo>
                  <a:cubicBezTo>
                    <a:pt x="2903" y="5115"/>
                    <a:pt x="2862" y="6049"/>
                    <a:pt x="2720" y="7023"/>
                  </a:cubicBezTo>
                  <a:cubicBezTo>
                    <a:pt x="2558" y="7997"/>
                    <a:pt x="2334" y="8890"/>
                    <a:pt x="2050" y="9702"/>
                  </a:cubicBezTo>
                  <a:cubicBezTo>
                    <a:pt x="1888" y="10088"/>
                    <a:pt x="1766" y="10474"/>
                    <a:pt x="1604" y="10819"/>
                  </a:cubicBezTo>
                  <a:cubicBezTo>
                    <a:pt x="1522" y="10981"/>
                    <a:pt x="1441" y="11144"/>
                    <a:pt x="1360" y="11306"/>
                  </a:cubicBezTo>
                  <a:cubicBezTo>
                    <a:pt x="1279" y="11468"/>
                    <a:pt x="1198" y="11610"/>
                    <a:pt x="1137" y="11752"/>
                  </a:cubicBezTo>
                  <a:cubicBezTo>
                    <a:pt x="974" y="12037"/>
                    <a:pt x="812" y="12280"/>
                    <a:pt x="690" y="12503"/>
                  </a:cubicBezTo>
                  <a:cubicBezTo>
                    <a:pt x="548" y="12706"/>
                    <a:pt x="426" y="12889"/>
                    <a:pt x="325" y="13031"/>
                  </a:cubicBezTo>
                  <a:cubicBezTo>
                    <a:pt x="102" y="13336"/>
                    <a:pt x="0" y="13498"/>
                    <a:pt x="0" y="13498"/>
                  </a:cubicBezTo>
                  <a:cubicBezTo>
                    <a:pt x="1" y="13499"/>
                    <a:pt x="3" y="13500"/>
                    <a:pt x="4" y="13500"/>
                  </a:cubicBezTo>
                  <a:cubicBezTo>
                    <a:pt x="34" y="13500"/>
                    <a:pt x="155" y="13340"/>
                    <a:pt x="365" y="13072"/>
                  </a:cubicBezTo>
                  <a:cubicBezTo>
                    <a:pt x="487" y="12950"/>
                    <a:pt x="629" y="12767"/>
                    <a:pt x="771" y="12544"/>
                  </a:cubicBezTo>
                  <a:cubicBezTo>
                    <a:pt x="914" y="12341"/>
                    <a:pt x="1076" y="12098"/>
                    <a:pt x="1238" y="11813"/>
                  </a:cubicBezTo>
                  <a:cubicBezTo>
                    <a:pt x="1319" y="11671"/>
                    <a:pt x="1401" y="11529"/>
                    <a:pt x="1482" y="11367"/>
                  </a:cubicBezTo>
                  <a:cubicBezTo>
                    <a:pt x="1563" y="11204"/>
                    <a:pt x="1644" y="11042"/>
                    <a:pt x="1725" y="10880"/>
                  </a:cubicBezTo>
                  <a:cubicBezTo>
                    <a:pt x="1908" y="10535"/>
                    <a:pt x="2050" y="10149"/>
                    <a:pt x="2213" y="9743"/>
                  </a:cubicBezTo>
                  <a:cubicBezTo>
                    <a:pt x="2497" y="8951"/>
                    <a:pt x="2740" y="8038"/>
                    <a:pt x="2903" y="7043"/>
                  </a:cubicBezTo>
                  <a:cubicBezTo>
                    <a:pt x="3045" y="6069"/>
                    <a:pt x="3065" y="5115"/>
                    <a:pt x="3045" y="4263"/>
                  </a:cubicBezTo>
                  <a:cubicBezTo>
                    <a:pt x="3024" y="3836"/>
                    <a:pt x="3004" y="3430"/>
                    <a:pt x="2964" y="3045"/>
                  </a:cubicBezTo>
                  <a:cubicBezTo>
                    <a:pt x="2923" y="2679"/>
                    <a:pt x="2862" y="2334"/>
                    <a:pt x="2781" y="2010"/>
                  </a:cubicBezTo>
                  <a:cubicBezTo>
                    <a:pt x="2740" y="1685"/>
                    <a:pt x="2659" y="1401"/>
                    <a:pt x="2598" y="1157"/>
                  </a:cubicBezTo>
                  <a:cubicBezTo>
                    <a:pt x="2537" y="914"/>
                    <a:pt x="2476" y="690"/>
                    <a:pt x="2416" y="528"/>
                  </a:cubicBezTo>
                  <a:cubicBezTo>
                    <a:pt x="2294" y="183"/>
                    <a:pt x="2213" y="0"/>
                    <a:pt x="2213"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4764867" y="3350409"/>
              <a:ext cx="7625" cy="6925"/>
            </a:xfrm>
            <a:custGeom>
              <a:rect b="b" l="l" r="r" t="t"/>
              <a:pathLst>
                <a:path extrusionOk="0" h="277" w="305">
                  <a:moveTo>
                    <a:pt x="146" y="1"/>
                  </a:moveTo>
                  <a:cubicBezTo>
                    <a:pt x="124" y="1"/>
                    <a:pt x="101" y="7"/>
                    <a:pt x="82" y="22"/>
                  </a:cubicBezTo>
                  <a:lnTo>
                    <a:pt x="61" y="22"/>
                  </a:lnTo>
                  <a:cubicBezTo>
                    <a:pt x="0" y="83"/>
                    <a:pt x="0" y="225"/>
                    <a:pt x="102" y="265"/>
                  </a:cubicBezTo>
                  <a:cubicBezTo>
                    <a:pt x="116" y="273"/>
                    <a:pt x="132" y="276"/>
                    <a:pt x="149" y="276"/>
                  </a:cubicBezTo>
                  <a:cubicBezTo>
                    <a:pt x="223" y="276"/>
                    <a:pt x="305" y="206"/>
                    <a:pt x="305" y="123"/>
                  </a:cubicBezTo>
                  <a:cubicBezTo>
                    <a:pt x="289" y="62"/>
                    <a:pt x="216" y="1"/>
                    <a:pt x="1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4786167" y="3531484"/>
              <a:ext cx="7650" cy="7000"/>
            </a:xfrm>
            <a:custGeom>
              <a:rect b="b" l="l" r="r" t="t"/>
              <a:pathLst>
                <a:path extrusionOk="0" h="280" w="306">
                  <a:moveTo>
                    <a:pt x="155" y="1"/>
                  </a:moveTo>
                  <a:cubicBezTo>
                    <a:pt x="130" y="1"/>
                    <a:pt x="104" y="8"/>
                    <a:pt x="82" y="25"/>
                  </a:cubicBezTo>
                  <a:cubicBezTo>
                    <a:pt x="1" y="86"/>
                    <a:pt x="21" y="228"/>
                    <a:pt x="102" y="269"/>
                  </a:cubicBezTo>
                  <a:cubicBezTo>
                    <a:pt x="117" y="276"/>
                    <a:pt x="133" y="279"/>
                    <a:pt x="149" y="279"/>
                  </a:cubicBezTo>
                  <a:cubicBezTo>
                    <a:pt x="223" y="279"/>
                    <a:pt x="305" y="210"/>
                    <a:pt x="305" y="127"/>
                  </a:cubicBezTo>
                  <a:cubicBezTo>
                    <a:pt x="291" y="53"/>
                    <a:pt x="223"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743042" y="3165909"/>
              <a:ext cx="8050" cy="6700"/>
            </a:xfrm>
            <a:custGeom>
              <a:rect b="b" l="l" r="r" t="t"/>
              <a:pathLst>
                <a:path extrusionOk="0" h="268" w="322">
                  <a:moveTo>
                    <a:pt x="142" y="1"/>
                  </a:moveTo>
                  <a:cubicBezTo>
                    <a:pt x="120" y="1"/>
                    <a:pt x="100" y="5"/>
                    <a:pt x="82" y="13"/>
                  </a:cubicBezTo>
                  <a:lnTo>
                    <a:pt x="82" y="34"/>
                  </a:lnTo>
                  <a:cubicBezTo>
                    <a:pt x="1" y="95"/>
                    <a:pt x="21" y="216"/>
                    <a:pt x="102" y="257"/>
                  </a:cubicBezTo>
                  <a:cubicBezTo>
                    <a:pt x="120" y="264"/>
                    <a:pt x="139" y="268"/>
                    <a:pt x="158" y="268"/>
                  </a:cubicBezTo>
                  <a:cubicBezTo>
                    <a:pt x="243" y="268"/>
                    <a:pt x="322" y="198"/>
                    <a:pt x="305" y="115"/>
                  </a:cubicBezTo>
                  <a:cubicBezTo>
                    <a:pt x="305" y="52"/>
                    <a:pt x="218" y="1"/>
                    <a:pt x="1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4743042" y="3948384"/>
              <a:ext cx="8075" cy="7175"/>
            </a:xfrm>
            <a:custGeom>
              <a:rect b="b" l="l" r="r" t="t"/>
              <a:pathLst>
                <a:path extrusionOk="0" h="287" w="323">
                  <a:moveTo>
                    <a:pt x="140" y="1"/>
                  </a:moveTo>
                  <a:cubicBezTo>
                    <a:pt x="119" y="1"/>
                    <a:pt x="99" y="5"/>
                    <a:pt x="82" y="13"/>
                  </a:cubicBezTo>
                  <a:lnTo>
                    <a:pt x="82" y="34"/>
                  </a:lnTo>
                  <a:cubicBezTo>
                    <a:pt x="1" y="95"/>
                    <a:pt x="21" y="237"/>
                    <a:pt x="102" y="277"/>
                  </a:cubicBezTo>
                  <a:cubicBezTo>
                    <a:pt x="118" y="284"/>
                    <a:pt x="134" y="286"/>
                    <a:pt x="151" y="286"/>
                  </a:cubicBezTo>
                  <a:cubicBezTo>
                    <a:pt x="238" y="286"/>
                    <a:pt x="322" y="204"/>
                    <a:pt x="305" y="135"/>
                  </a:cubicBezTo>
                  <a:cubicBezTo>
                    <a:pt x="305" y="55"/>
                    <a:pt x="217" y="1"/>
                    <a:pt x="14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4689242" y="4525584"/>
              <a:ext cx="135025" cy="15725"/>
            </a:xfrm>
            <a:custGeom>
              <a:rect b="b" l="l" r="r" t="t"/>
              <a:pathLst>
                <a:path extrusionOk="0" h="629" w="5401">
                  <a:moveTo>
                    <a:pt x="5389" y="1"/>
                  </a:moveTo>
                  <a:cubicBezTo>
                    <a:pt x="5262" y="1"/>
                    <a:pt x="4129" y="353"/>
                    <a:pt x="2721" y="430"/>
                  </a:cubicBezTo>
                  <a:cubicBezTo>
                    <a:pt x="2458" y="448"/>
                    <a:pt x="2204" y="455"/>
                    <a:pt x="1964" y="455"/>
                  </a:cubicBezTo>
                  <a:cubicBezTo>
                    <a:pt x="937" y="455"/>
                    <a:pt x="161" y="324"/>
                    <a:pt x="23" y="324"/>
                  </a:cubicBezTo>
                  <a:cubicBezTo>
                    <a:pt x="8" y="324"/>
                    <a:pt x="1" y="325"/>
                    <a:pt x="1" y="328"/>
                  </a:cubicBezTo>
                  <a:cubicBezTo>
                    <a:pt x="1" y="349"/>
                    <a:pt x="285" y="450"/>
                    <a:pt x="772" y="531"/>
                  </a:cubicBezTo>
                  <a:cubicBezTo>
                    <a:pt x="1144" y="591"/>
                    <a:pt x="1613" y="629"/>
                    <a:pt x="2133" y="629"/>
                  </a:cubicBezTo>
                  <a:cubicBezTo>
                    <a:pt x="2323" y="629"/>
                    <a:pt x="2520" y="624"/>
                    <a:pt x="2721" y="613"/>
                  </a:cubicBezTo>
                  <a:cubicBezTo>
                    <a:pt x="3492" y="572"/>
                    <a:pt x="4162" y="430"/>
                    <a:pt x="4649" y="288"/>
                  </a:cubicBezTo>
                  <a:cubicBezTo>
                    <a:pt x="5116" y="146"/>
                    <a:pt x="5400" y="24"/>
                    <a:pt x="5400" y="4"/>
                  </a:cubicBezTo>
                  <a:cubicBezTo>
                    <a:pt x="5399" y="2"/>
                    <a:pt x="5395" y="1"/>
                    <a:pt x="538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4672767" y="3810384"/>
              <a:ext cx="128150" cy="481875"/>
            </a:xfrm>
            <a:custGeom>
              <a:rect b="b" l="l" r="r" t="t"/>
              <a:pathLst>
                <a:path extrusionOk="0" h="19275" w="5126">
                  <a:moveTo>
                    <a:pt x="2120" y="0"/>
                  </a:moveTo>
                  <a:cubicBezTo>
                    <a:pt x="1803" y="0"/>
                    <a:pt x="1503" y="78"/>
                    <a:pt x="1249" y="276"/>
                  </a:cubicBezTo>
                  <a:cubicBezTo>
                    <a:pt x="761" y="662"/>
                    <a:pt x="640" y="1352"/>
                    <a:pt x="579" y="1981"/>
                  </a:cubicBezTo>
                  <a:cubicBezTo>
                    <a:pt x="0" y="7628"/>
                    <a:pt x="49" y="13315"/>
                    <a:pt x="90" y="18982"/>
                  </a:cubicBezTo>
                  <a:lnTo>
                    <a:pt x="90" y="18982"/>
                  </a:lnTo>
                  <a:cubicBezTo>
                    <a:pt x="1610" y="17845"/>
                    <a:pt x="2593" y="16093"/>
                    <a:pt x="3136" y="14282"/>
                  </a:cubicBezTo>
                  <a:cubicBezTo>
                    <a:pt x="3684" y="12455"/>
                    <a:pt x="3826" y="10527"/>
                    <a:pt x="3989" y="8598"/>
                  </a:cubicBezTo>
                  <a:cubicBezTo>
                    <a:pt x="4131" y="6690"/>
                    <a:pt x="4293" y="4762"/>
                    <a:pt x="4862" y="2935"/>
                  </a:cubicBezTo>
                  <a:cubicBezTo>
                    <a:pt x="4983" y="2529"/>
                    <a:pt x="5125" y="2123"/>
                    <a:pt x="5024" y="1717"/>
                  </a:cubicBezTo>
                  <a:cubicBezTo>
                    <a:pt x="4902" y="1048"/>
                    <a:pt x="4232" y="662"/>
                    <a:pt x="3603" y="398"/>
                  </a:cubicBezTo>
                  <a:cubicBezTo>
                    <a:pt x="3146" y="188"/>
                    <a:pt x="2613" y="0"/>
                    <a:pt x="2120" y="0"/>
                  </a:cubicBezTo>
                  <a:close/>
                  <a:moveTo>
                    <a:pt x="90" y="18982"/>
                  </a:moveTo>
                  <a:cubicBezTo>
                    <a:pt x="77" y="18992"/>
                    <a:pt x="64" y="19001"/>
                    <a:pt x="51" y="19011"/>
                  </a:cubicBezTo>
                  <a:lnTo>
                    <a:pt x="92" y="19275"/>
                  </a:lnTo>
                  <a:cubicBezTo>
                    <a:pt x="91" y="19177"/>
                    <a:pt x="90" y="19080"/>
                    <a:pt x="90" y="18982"/>
                  </a:cubicBezTo>
                  <a:close/>
                </a:path>
              </a:pathLst>
            </a:custGeom>
            <a:solidFill>
              <a:srgbClr val="2B34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4695342" y="3660984"/>
              <a:ext cx="208075" cy="207575"/>
            </a:xfrm>
            <a:custGeom>
              <a:rect b="b" l="l" r="r" t="t"/>
              <a:pathLst>
                <a:path extrusionOk="0" h="8303" w="8323">
                  <a:moveTo>
                    <a:pt x="4162" y="1"/>
                  </a:moveTo>
                  <a:cubicBezTo>
                    <a:pt x="1868" y="1"/>
                    <a:pt x="1" y="1848"/>
                    <a:pt x="1" y="4141"/>
                  </a:cubicBezTo>
                  <a:cubicBezTo>
                    <a:pt x="1" y="6455"/>
                    <a:pt x="1868" y="8302"/>
                    <a:pt x="4162" y="8302"/>
                  </a:cubicBezTo>
                  <a:cubicBezTo>
                    <a:pt x="6455" y="8302"/>
                    <a:pt x="8323" y="6455"/>
                    <a:pt x="8323" y="4141"/>
                  </a:cubicBezTo>
                  <a:cubicBezTo>
                    <a:pt x="8323" y="1848"/>
                    <a:pt x="6455" y="1"/>
                    <a:pt x="416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4698392" y="3749759"/>
              <a:ext cx="199450" cy="36675"/>
            </a:xfrm>
            <a:custGeom>
              <a:rect b="b" l="l" r="r" t="t"/>
              <a:pathLst>
                <a:path extrusionOk="0" h="1467" w="7978">
                  <a:moveTo>
                    <a:pt x="7955" y="1"/>
                  </a:moveTo>
                  <a:cubicBezTo>
                    <a:pt x="7920" y="1"/>
                    <a:pt x="7614" y="356"/>
                    <a:pt x="6962" y="692"/>
                  </a:cubicBezTo>
                  <a:cubicBezTo>
                    <a:pt x="6354" y="1024"/>
                    <a:pt x="5444" y="1289"/>
                    <a:pt x="4415" y="1289"/>
                  </a:cubicBezTo>
                  <a:cubicBezTo>
                    <a:pt x="4311" y="1289"/>
                    <a:pt x="4206" y="1286"/>
                    <a:pt x="4100" y="1280"/>
                  </a:cubicBezTo>
                  <a:cubicBezTo>
                    <a:pt x="2944" y="1240"/>
                    <a:pt x="1929" y="956"/>
                    <a:pt x="1198" y="753"/>
                  </a:cubicBezTo>
                  <a:cubicBezTo>
                    <a:pt x="520" y="546"/>
                    <a:pt x="69" y="426"/>
                    <a:pt x="8" y="426"/>
                  </a:cubicBezTo>
                  <a:cubicBezTo>
                    <a:pt x="3" y="426"/>
                    <a:pt x="0" y="426"/>
                    <a:pt x="0" y="428"/>
                  </a:cubicBezTo>
                  <a:cubicBezTo>
                    <a:pt x="0" y="428"/>
                    <a:pt x="102" y="489"/>
                    <a:pt x="305" y="570"/>
                  </a:cubicBezTo>
                  <a:cubicBezTo>
                    <a:pt x="508" y="631"/>
                    <a:pt x="792" y="753"/>
                    <a:pt x="1157" y="874"/>
                  </a:cubicBezTo>
                  <a:cubicBezTo>
                    <a:pt x="1888" y="1098"/>
                    <a:pt x="2923" y="1423"/>
                    <a:pt x="4100" y="1463"/>
                  </a:cubicBezTo>
                  <a:cubicBezTo>
                    <a:pt x="4171" y="1466"/>
                    <a:pt x="4242" y="1467"/>
                    <a:pt x="4312" y="1467"/>
                  </a:cubicBezTo>
                  <a:cubicBezTo>
                    <a:pt x="5406" y="1467"/>
                    <a:pt x="6394" y="1176"/>
                    <a:pt x="7023" y="814"/>
                  </a:cubicBezTo>
                  <a:cubicBezTo>
                    <a:pt x="7348" y="611"/>
                    <a:pt x="7592" y="408"/>
                    <a:pt x="7754" y="266"/>
                  </a:cubicBezTo>
                  <a:cubicBezTo>
                    <a:pt x="7896" y="103"/>
                    <a:pt x="7977" y="2"/>
                    <a:pt x="7957" y="2"/>
                  </a:cubicBezTo>
                  <a:cubicBezTo>
                    <a:pt x="7956" y="1"/>
                    <a:pt x="7956" y="1"/>
                    <a:pt x="7955"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3479217" y="1947659"/>
              <a:ext cx="241875" cy="174300"/>
            </a:xfrm>
            <a:custGeom>
              <a:rect b="b" l="l" r="r" t="t"/>
              <a:pathLst>
                <a:path extrusionOk="0" h="6972" w="9675">
                  <a:moveTo>
                    <a:pt x="647" y="0"/>
                  </a:moveTo>
                  <a:cubicBezTo>
                    <a:pt x="379" y="0"/>
                    <a:pt x="1" y="595"/>
                    <a:pt x="155" y="902"/>
                  </a:cubicBezTo>
                  <a:cubicBezTo>
                    <a:pt x="337" y="1267"/>
                    <a:pt x="1575" y="4718"/>
                    <a:pt x="2347" y="4840"/>
                  </a:cubicBezTo>
                  <a:cubicBezTo>
                    <a:pt x="2563" y="4873"/>
                    <a:pt x="2865" y="4885"/>
                    <a:pt x="3190" y="4885"/>
                  </a:cubicBezTo>
                  <a:cubicBezTo>
                    <a:pt x="4056" y="4885"/>
                    <a:pt x="5087" y="4799"/>
                    <a:pt x="5087" y="4799"/>
                  </a:cubicBezTo>
                  <a:lnTo>
                    <a:pt x="5716" y="6971"/>
                  </a:lnTo>
                  <a:lnTo>
                    <a:pt x="9674" y="5672"/>
                  </a:lnTo>
                  <a:cubicBezTo>
                    <a:pt x="9674" y="5672"/>
                    <a:pt x="8862" y="2323"/>
                    <a:pt x="8416" y="2161"/>
                  </a:cubicBezTo>
                  <a:cubicBezTo>
                    <a:pt x="8379" y="2148"/>
                    <a:pt x="8306" y="2143"/>
                    <a:pt x="8204" y="2143"/>
                  </a:cubicBezTo>
                  <a:cubicBezTo>
                    <a:pt x="7123" y="2143"/>
                    <a:pt x="2753" y="2769"/>
                    <a:pt x="2753" y="2769"/>
                  </a:cubicBezTo>
                  <a:cubicBezTo>
                    <a:pt x="2753" y="2769"/>
                    <a:pt x="1048" y="374"/>
                    <a:pt x="784" y="70"/>
                  </a:cubicBezTo>
                  <a:cubicBezTo>
                    <a:pt x="745" y="21"/>
                    <a:pt x="698" y="0"/>
                    <a:pt x="6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3631742" y="2124459"/>
              <a:ext cx="663250" cy="417200"/>
            </a:xfrm>
            <a:custGeom>
              <a:rect b="b" l="l" r="r" t="t"/>
              <a:pathLst>
                <a:path extrusionOk="0" h="16688" w="26530">
                  <a:moveTo>
                    <a:pt x="3979" y="1"/>
                  </a:moveTo>
                  <a:lnTo>
                    <a:pt x="1" y="752"/>
                  </a:lnTo>
                  <a:cubicBezTo>
                    <a:pt x="1158" y="5481"/>
                    <a:pt x="2782" y="10393"/>
                    <a:pt x="5725" y="14270"/>
                  </a:cubicBezTo>
                  <a:cubicBezTo>
                    <a:pt x="6334" y="15102"/>
                    <a:pt x="7044" y="15934"/>
                    <a:pt x="7998" y="16340"/>
                  </a:cubicBezTo>
                  <a:cubicBezTo>
                    <a:pt x="8563" y="16587"/>
                    <a:pt x="9181" y="16688"/>
                    <a:pt x="9803" y="16688"/>
                  </a:cubicBezTo>
                  <a:cubicBezTo>
                    <a:pt x="10409" y="16688"/>
                    <a:pt x="11020" y="16592"/>
                    <a:pt x="11591" y="16442"/>
                  </a:cubicBezTo>
                  <a:cubicBezTo>
                    <a:pt x="13316" y="15995"/>
                    <a:pt x="15650" y="15244"/>
                    <a:pt x="17477" y="14574"/>
                  </a:cubicBezTo>
                  <a:cubicBezTo>
                    <a:pt x="20786" y="13336"/>
                    <a:pt x="22896" y="12727"/>
                    <a:pt x="26205" y="11509"/>
                  </a:cubicBezTo>
                  <a:cubicBezTo>
                    <a:pt x="26449" y="11428"/>
                    <a:pt x="26530" y="11103"/>
                    <a:pt x="26347" y="10900"/>
                  </a:cubicBezTo>
                  <a:lnTo>
                    <a:pt x="24196" y="5582"/>
                  </a:lnTo>
                  <a:lnTo>
                    <a:pt x="11164" y="10048"/>
                  </a:lnTo>
                  <a:lnTo>
                    <a:pt x="3979"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4202117" y="2202609"/>
              <a:ext cx="124850" cy="212775"/>
            </a:xfrm>
            <a:custGeom>
              <a:rect b="b" l="l" r="r" t="t"/>
              <a:pathLst>
                <a:path extrusionOk="0" h="8511" w="4994">
                  <a:moveTo>
                    <a:pt x="3512" y="0"/>
                  </a:moveTo>
                  <a:cubicBezTo>
                    <a:pt x="1929" y="508"/>
                    <a:pt x="650" y="1908"/>
                    <a:pt x="325" y="3532"/>
                  </a:cubicBezTo>
                  <a:cubicBezTo>
                    <a:pt x="0" y="5176"/>
                    <a:pt x="650" y="6962"/>
                    <a:pt x="1929" y="8018"/>
                  </a:cubicBezTo>
                  <a:cubicBezTo>
                    <a:pt x="2253" y="8282"/>
                    <a:pt x="2648" y="8511"/>
                    <a:pt x="3051" y="8511"/>
                  </a:cubicBezTo>
                  <a:cubicBezTo>
                    <a:pt x="3329" y="8511"/>
                    <a:pt x="3612" y="8401"/>
                    <a:pt x="3877" y="8119"/>
                  </a:cubicBezTo>
                  <a:cubicBezTo>
                    <a:pt x="4060" y="7916"/>
                    <a:pt x="4202" y="7653"/>
                    <a:pt x="4283" y="7368"/>
                  </a:cubicBezTo>
                  <a:cubicBezTo>
                    <a:pt x="4993" y="4851"/>
                    <a:pt x="4709" y="2294"/>
                    <a:pt x="351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4239667" y="2226459"/>
              <a:ext cx="63450" cy="182200"/>
            </a:xfrm>
            <a:custGeom>
              <a:rect b="b" l="l" r="r" t="t"/>
              <a:pathLst>
                <a:path extrusionOk="0" h="7288" w="2538">
                  <a:moveTo>
                    <a:pt x="427" y="0"/>
                  </a:moveTo>
                  <a:cubicBezTo>
                    <a:pt x="345" y="0"/>
                    <a:pt x="305" y="41"/>
                    <a:pt x="244" y="61"/>
                  </a:cubicBezTo>
                  <a:cubicBezTo>
                    <a:pt x="142" y="142"/>
                    <a:pt x="102" y="203"/>
                    <a:pt x="61" y="244"/>
                  </a:cubicBezTo>
                  <a:cubicBezTo>
                    <a:pt x="21" y="285"/>
                    <a:pt x="0" y="325"/>
                    <a:pt x="21" y="325"/>
                  </a:cubicBezTo>
                  <a:cubicBezTo>
                    <a:pt x="21" y="327"/>
                    <a:pt x="21" y="328"/>
                    <a:pt x="22" y="328"/>
                  </a:cubicBezTo>
                  <a:cubicBezTo>
                    <a:pt x="35" y="328"/>
                    <a:pt x="118" y="233"/>
                    <a:pt x="284" y="122"/>
                  </a:cubicBezTo>
                  <a:cubicBezTo>
                    <a:pt x="325" y="92"/>
                    <a:pt x="376" y="76"/>
                    <a:pt x="434" y="76"/>
                  </a:cubicBezTo>
                  <a:cubicBezTo>
                    <a:pt x="493" y="76"/>
                    <a:pt x="558" y="92"/>
                    <a:pt x="630" y="122"/>
                  </a:cubicBezTo>
                  <a:cubicBezTo>
                    <a:pt x="751" y="183"/>
                    <a:pt x="833" y="345"/>
                    <a:pt x="954" y="508"/>
                  </a:cubicBezTo>
                  <a:cubicBezTo>
                    <a:pt x="1401" y="1137"/>
                    <a:pt x="1888" y="2111"/>
                    <a:pt x="2132" y="3268"/>
                  </a:cubicBezTo>
                  <a:cubicBezTo>
                    <a:pt x="2355" y="4425"/>
                    <a:pt x="2294" y="5521"/>
                    <a:pt x="2091" y="6272"/>
                  </a:cubicBezTo>
                  <a:cubicBezTo>
                    <a:pt x="1989" y="6638"/>
                    <a:pt x="1827" y="6922"/>
                    <a:pt x="1685" y="7064"/>
                  </a:cubicBezTo>
                  <a:cubicBezTo>
                    <a:pt x="1543" y="7226"/>
                    <a:pt x="1421" y="7267"/>
                    <a:pt x="1421" y="7287"/>
                  </a:cubicBezTo>
                  <a:cubicBezTo>
                    <a:pt x="1441" y="7287"/>
                    <a:pt x="1563" y="7267"/>
                    <a:pt x="1726" y="7125"/>
                  </a:cubicBezTo>
                  <a:cubicBezTo>
                    <a:pt x="1908" y="6962"/>
                    <a:pt x="2091" y="6699"/>
                    <a:pt x="2213" y="6313"/>
                  </a:cubicBezTo>
                  <a:cubicBezTo>
                    <a:pt x="2436" y="5542"/>
                    <a:pt x="2538" y="4425"/>
                    <a:pt x="2294" y="3228"/>
                  </a:cubicBezTo>
                  <a:cubicBezTo>
                    <a:pt x="2071" y="2050"/>
                    <a:pt x="1543" y="1056"/>
                    <a:pt x="1056" y="427"/>
                  </a:cubicBezTo>
                  <a:cubicBezTo>
                    <a:pt x="995" y="345"/>
                    <a:pt x="934" y="285"/>
                    <a:pt x="873" y="203"/>
                  </a:cubicBezTo>
                  <a:cubicBezTo>
                    <a:pt x="833" y="142"/>
                    <a:pt x="751" y="82"/>
                    <a:pt x="670" y="41"/>
                  </a:cubicBezTo>
                  <a:cubicBezTo>
                    <a:pt x="589" y="21"/>
                    <a:pt x="508" y="0"/>
                    <a:pt x="42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3824567" y="2375634"/>
              <a:ext cx="88825" cy="153275"/>
            </a:xfrm>
            <a:custGeom>
              <a:rect b="b" l="l" r="r" t="t"/>
              <a:pathLst>
                <a:path extrusionOk="0" h="6131" w="3553">
                  <a:moveTo>
                    <a:pt x="3451" y="1"/>
                  </a:moveTo>
                  <a:lnTo>
                    <a:pt x="3451" y="1"/>
                  </a:lnTo>
                  <a:cubicBezTo>
                    <a:pt x="3411" y="1"/>
                    <a:pt x="3472" y="427"/>
                    <a:pt x="3411" y="1097"/>
                  </a:cubicBezTo>
                  <a:cubicBezTo>
                    <a:pt x="3391" y="1422"/>
                    <a:pt x="3309" y="1828"/>
                    <a:pt x="3188" y="2254"/>
                  </a:cubicBezTo>
                  <a:cubicBezTo>
                    <a:pt x="3066" y="2680"/>
                    <a:pt x="2883" y="3127"/>
                    <a:pt x="2640" y="3573"/>
                  </a:cubicBezTo>
                  <a:cubicBezTo>
                    <a:pt x="2132" y="4446"/>
                    <a:pt x="1442" y="5096"/>
                    <a:pt x="914" y="5501"/>
                  </a:cubicBezTo>
                  <a:cubicBezTo>
                    <a:pt x="366" y="5907"/>
                    <a:pt x="1" y="6090"/>
                    <a:pt x="21" y="6131"/>
                  </a:cubicBezTo>
                  <a:cubicBezTo>
                    <a:pt x="21" y="6131"/>
                    <a:pt x="123" y="6090"/>
                    <a:pt x="285" y="6009"/>
                  </a:cubicBezTo>
                  <a:cubicBezTo>
                    <a:pt x="468" y="5928"/>
                    <a:pt x="691" y="5806"/>
                    <a:pt x="975" y="5603"/>
                  </a:cubicBezTo>
                  <a:cubicBezTo>
                    <a:pt x="1543" y="5217"/>
                    <a:pt x="2254" y="4568"/>
                    <a:pt x="2782" y="3654"/>
                  </a:cubicBezTo>
                  <a:cubicBezTo>
                    <a:pt x="3045" y="3188"/>
                    <a:pt x="3228" y="2721"/>
                    <a:pt x="3350" y="2294"/>
                  </a:cubicBezTo>
                  <a:cubicBezTo>
                    <a:pt x="3472" y="1848"/>
                    <a:pt x="3512" y="1442"/>
                    <a:pt x="3533" y="1097"/>
                  </a:cubicBezTo>
                  <a:cubicBezTo>
                    <a:pt x="3553" y="752"/>
                    <a:pt x="3533" y="488"/>
                    <a:pt x="3492" y="285"/>
                  </a:cubicBezTo>
                  <a:cubicBezTo>
                    <a:pt x="3472" y="102"/>
                    <a:pt x="3451" y="1"/>
                    <a:pt x="3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3910342" y="2294434"/>
              <a:ext cx="311575" cy="116825"/>
            </a:xfrm>
            <a:custGeom>
              <a:rect b="b" l="l" r="r" t="t"/>
              <a:pathLst>
                <a:path extrusionOk="0" h="4673" w="12463">
                  <a:moveTo>
                    <a:pt x="12438" y="0"/>
                  </a:moveTo>
                  <a:cubicBezTo>
                    <a:pt x="12314" y="0"/>
                    <a:pt x="9555" y="1000"/>
                    <a:pt x="6191" y="2254"/>
                  </a:cubicBezTo>
                  <a:cubicBezTo>
                    <a:pt x="2761" y="3553"/>
                    <a:pt x="0" y="4629"/>
                    <a:pt x="20" y="4670"/>
                  </a:cubicBezTo>
                  <a:cubicBezTo>
                    <a:pt x="21" y="4671"/>
                    <a:pt x="24" y="4672"/>
                    <a:pt x="29" y="4672"/>
                  </a:cubicBezTo>
                  <a:cubicBezTo>
                    <a:pt x="200" y="4672"/>
                    <a:pt x="2920" y="3679"/>
                    <a:pt x="6252" y="2417"/>
                  </a:cubicBezTo>
                  <a:cubicBezTo>
                    <a:pt x="9682" y="1138"/>
                    <a:pt x="12463" y="62"/>
                    <a:pt x="12443" y="1"/>
                  </a:cubicBezTo>
                  <a:cubicBezTo>
                    <a:pt x="12442" y="0"/>
                    <a:pt x="12441" y="0"/>
                    <a:pt x="124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3664217" y="2140709"/>
              <a:ext cx="189300" cy="370450"/>
            </a:xfrm>
            <a:custGeom>
              <a:rect b="b" l="l" r="r" t="t"/>
              <a:pathLst>
                <a:path extrusionOk="0" h="14818" w="7572">
                  <a:moveTo>
                    <a:pt x="1" y="0"/>
                  </a:moveTo>
                  <a:cubicBezTo>
                    <a:pt x="1" y="0"/>
                    <a:pt x="1" y="61"/>
                    <a:pt x="41" y="162"/>
                  </a:cubicBezTo>
                  <a:cubicBezTo>
                    <a:pt x="82" y="284"/>
                    <a:pt x="123" y="447"/>
                    <a:pt x="183" y="629"/>
                  </a:cubicBezTo>
                  <a:cubicBezTo>
                    <a:pt x="305" y="1035"/>
                    <a:pt x="488" y="1624"/>
                    <a:pt x="752" y="2334"/>
                  </a:cubicBezTo>
                  <a:cubicBezTo>
                    <a:pt x="1259" y="3755"/>
                    <a:pt x="2051" y="5704"/>
                    <a:pt x="3086" y="7774"/>
                  </a:cubicBezTo>
                  <a:cubicBezTo>
                    <a:pt x="3614" y="8789"/>
                    <a:pt x="4142" y="9763"/>
                    <a:pt x="4649" y="10636"/>
                  </a:cubicBezTo>
                  <a:cubicBezTo>
                    <a:pt x="5156" y="11488"/>
                    <a:pt x="5644" y="12260"/>
                    <a:pt x="6090" y="12869"/>
                  </a:cubicBezTo>
                  <a:cubicBezTo>
                    <a:pt x="6293" y="13193"/>
                    <a:pt x="6496" y="13457"/>
                    <a:pt x="6679" y="13701"/>
                  </a:cubicBezTo>
                  <a:cubicBezTo>
                    <a:pt x="6861" y="13945"/>
                    <a:pt x="7003" y="14147"/>
                    <a:pt x="7146" y="14310"/>
                  </a:cubicBezTo>
                  <a:cubicBezTo>
                    <a:pt x="7267" y="14472"/>
                    <a:pt x="7369" y="14594"/>
                    <a:pt x="7450" y="14696"/>
                  </a:cubicBezTo>
                  <a:cubicBezTo>
                    <a:pt x="7531" y="14777"/>
                    <a:pt x="7572" y="14817"/>
                    <a:pt x="7572" y="14817"/>
                  </a:cubicBezTo>
                  <a:cubicBezTo>
                    <a:pt x="7572" y="14817"/>
                    <a:pt x="7552" y="14756"/>
                    <a:pt x="7491" y="14675"/>
                  </a:cubicBezTo>
                  <a:cubicBezTo>
                    <a:pt x="7409" y="14574"/>
                    <a:pt x="7308" y="14432"/>
                    <a:pt x="7206" y="14269"/>
                  </a:cubicBezTo>
                  <a:cubicBezTo>
                    <a:pt x="7064" y="14107"/>
                    <a:pt x="6922" y="13904"/>
                    <a:pt x="6760" y="13640"/>
                  </a:cubicBezTo>
                  <a:cubicBezTo>
                    <a:pt x="6577" y="13396"/>
                    <a:pt x="6395" y="13112"/>
                    <a:pt x="6192" y="12808"/>
                  </a:cubicBezTo>
                  <a:cubicBezTo>
                    <a:pt x="5765" y="12179"/>
                    <a:pt x="5298" y="11407"/>
                    <a:pt x="4791" y="10555"/>
                  </a:cubicBezTo>
                  <a:cubicBezTo>
                    <a:pt x="4284" y="9682"/>
                    <a:pt x="3776" y="8708"/>
                    <a:pt x="3248" y="7693"/>
                  </a:cubicBezTo>
                  <a:cubicBezTo>
                    <a:pt x="2213" y="5622"/>
                    <a:pt x="1401" y="3694"/>
                    <a:pt x="874" y="2294"/>
                  </a:cubicBezTo>
                  <a:cubicBezTo>
                    <a:pt x="589" y="1583"/>
                    <a:pt x="386" y="1015"/>
                    <a:pt x="244" y="609"/>
                  </a:cubicBezTo>
                  <a:cubicBezTo>
                    <a:pt x="163" y="426"/>
                    <a:pt x="123" y="284"/>
                    <a:pt x="62" y="142"/>
                  </a:cubicBezTo>
                  <a:cubicBezTo>
                    <a:pt x="21" y="41"/>
                    <a:pt x="1" y="0"/>
                    <a:pt x="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3969292" y="2399684"/>
              <a:ext cx="7550" cy="7200"/>
            </a:xfrm>
            <a:custGeom>
              <a:rect b="b" l="l" r="r" t="t"/>
              <a:pathLst>
                <a:path extrusionOk="0" h="288" w="302">
                  <a:moveTo>
                    <a:pt x="164" y="0"/>
                  </a:moveTo>
                  <a:cubicBezTo>
                    <a:pt x="92" y="0"/>
                    <a:pt x="17" y="55"/>
                    <a:pt x="17" y="135"/>
                  </a:cubicBezTo>
                  <a:cubicBezTo>
                    <a:pt x="0" y="218"/>
                    <a:pt x="79" y="288"/>
                    <a:pt x="153" y="288"/>
                  </a:cubicBezTo>
                  <a:cubicBezTo>
                    <a:pt x="169" y="288"/>
                    <a:pt x="185" y="284"/>
                    <a:pt x="200" y="277"/>
                  </a:cubicBezTo>
                  <a:lnTo>
                    <a:pt x="220" y="257"/>
                  </a:lnTo>
                  <a:cubicBezTo>
                    <a:pt x="301" y="216"/>
                    <a:pt x="301" y="74"/>
                    <a:pt x="220" y="13"/>
                  </a:cubicBezTo>
                  <a:cubicBezTo>
                    <a:pt x="203" y="4"/>
                    <a:pt x="183" y="0"/>
                    <a:pt x="1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3831167" y="2440559"/>
              <a:ext cx="7650" cy="6925"/>
            </a:xfrm>
            <a:custGeom>
              <a:rect b="b" l="l" r="r" t="t"/>
              <a:pathLst>
                <a:path extrusionOk="0" h="277" w="306">
                  <a:moveTo>
                    <a:pt x="157" y="1"/>
                  </a:moveTo>
                  <a:cubicBezTo>
                    <a:pt x="82" y="1"/>
                    <a:pt x="1" y="62"/>
                    <a:pt x="1" y="124"/>
                  </a:cubicBezTo>
                  <a:cubicBezTo>
                    <a:pt x="1" y="207"/>
                    <a:pt x="83" y="276"/>
                    <a:pt x="157" y="276"/>
                  </a:cubicBezTo>
                  <a:cubicBezTo>
                    <a:pt x="173" y="276"/>
                    <a:pt x="189" y="273"/>
                    <a:pt x="204" y="266"/>
                  </a:cubicBezTo>
                  <a:cubicBezTo>
                    <a:pt x="305" y="205"/>
                    <a:pt x="305" y="63"/>
                    <a:pt x="224" y="22"/>
                  </a:cubicBezTo>
                  <a:cubicBezTo>
                    <a:pt x="204" y="7"/>
                    <a:pt x="181" y="1"/>
                    <a:pt x="1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3768342" y="2342334"/>
              <a:ext cx="7550" cy="7225"/>
            </a:xfrm>
            <a:custGeom>
              <a:rect b="b" l="l" r="r" t="t"/>
              <a:pathLst>
                <a:path extrusionOk="0" h="289" w="302">
                  <a:moveTo>
                    <a:pt x="164" y="1"/>
                  </a:moveTo>
                  <a:cubicBezTo>
                    <a:pt x="92" y="1"/>
                    <a:pt x="17" y="55"/>
                    <a:pt x="17" y="135"/>
                  </a:cubicBezTo>
                  <a:cubicBezTo>
                    <a:pt x="0" y="218"/>
                    <a:pt x="79" y="288"/>
                    <a:pt x="153" y="288"/>
                  </a:cubicBezTo>
                  <a:cubicBezTo>
                    <a:pt x="169" y="288"/>
                    <a:pt x="185" y="285"/>
                    <a:pt x="200" y="277"/>
                  </a:cubicBezTo>
                  <a:lnTo>
                    <a:pt x="220" y="257"/>
                  </a:lnTo>
                  <a:cubicBezTo>
                    <a:pt x="301" y="216"/>
                    <a:pt x="301" y="74"/>
                    <a:pt x="220" y="14"/>
                  </a:cubicBezTo>
                  <a:cubicBezTo>
                    <a:pt x="203" y="5"/>
                    <a:pt x="184" y="1"/>
                    <a:pt x="1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4050392" y="2371259"/>
              <a:ext cx="7625" cy="7200"/>
            </a:xfrm>
            <a:custGeom>
              <a:rect b="b" l="l" r="r" t="t"/>
              <a:pathLst>
                <a:path extrusionOk="0" h="288" w="305">
                  <a:moveTo>
                    <a:pt x="167" y="1"/>
                  </a:moveTo>
                  <a:cubicBezTo>
                    <a:pt x="95" y="1"/>
                    <a:pt x="16" y="55"/>
                    <a:pt x="0" y="135"/>
                  </a:cubicBezTo>
                  <a:cubicBezTo>
                    <a:pt x="0" y="218"/>
                    <a:pt x="82" y="288"/>
                    <a:pt x="156" y="288"/>
                  </a:cubicBezTo>
                  <a:cubicBezTo>
                    <a:pt x="173" y="288"/>
                    <a:pt x="189" y="285"/>
                    <a:pt x="203" y="277"/>
                  </a:cubicBezTo>
                  <a:lnTo>
                    <a:pt x="224" y="257"/>
                  </a:lnTo>
                  <a:cubicBezTo>
                    <a:pt x="305" y="216"/>
                    <a:pt x="305" y="74"/>
                    <a:pt x="224" y="13"/>
                  </a:cubicBezTo>
                  <a:cubicBezTo>
                    <a:pt x="206" y="5"/>
                    <a:pt x="187" y="1"/>
                    <a:pt x="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4145267" y="2345884"/>
              <a:ext cx="7650" cy="7025"/>
            </a:xfrm>
            <a:custGeom>
              <a:rect b="b" l="l" r="r" t="t"/>
              <a:pathLst>
                <a:path extrusionOk="0" h="281" w="306">
                  <a:moveTo>
                    <a:pt x="138" y="1"/>
                  </a:moveTo>
                  <a:cubicBezTo>
                    <a:pt x="119" y="1"/>
                    <a:pt x="99" y="5"/>
                    <a:pt x="82" y="14"/>
                  </a:cubicBezTo>
                  <a:lnTo>
                    <a:pt x="62" y="34"/>
                  </a:lnTo>
                  <a:cubicBezTo>
                    <a:pt x="1" y="95"/>
                    <a:pt x="1" y="237"/>
                    <a:pt x="102" y="277"/>
                  </a:cubicBezTo>
                  <a:cubicBezTo>
                    <a:pt x="111" y="280"/>
                    <a:pt x="120" y="281"/>
                    <a:pt x="129" y="281"/>
                  </a:cubicBezTo>
                  <a:cubicBezTo>
                    <a:pt x="208" y="281"/>
                    <a:pt x="305" y="208"/>
                    <a:pt x="305" y="135"/>
                  </a:cubicBezTo>
                  <a:cubicBezTo>
                    <a:pt x="289" y="56"/>
                    <a:pt x="211"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3601292" y="2067934"/>
              <a:ext cx="164950" cy="75900"/>
            </a:xfrm>
            <a:custGeom>
              <a:rect b="b" l="l" r="r" t="t"/>
              <a:pathLst>
                <a:path extrusionOk="0" h="3036" w="6598">
                  <a:moveTo>
                    <a:pt x="3779" y="0"/>
                  </a:moveTo>
                  <a:cubicBezTo>
                    <a:pt x="3007" y="0"/>
                    <a:pt x="2234" y="140"/>
                    <a:pt x="1503" y="414"/>
                  </a:cubicBezTo>
                  <a:cubicBezTo>
                    <a:pt x="1117" y="577"/>
                    <a:pt x="711" y="760"/>
                    <a:pt x="427" y="1084"/>
                  </a:cubicBezTo>
                  <a:cubicBezTo>
                    <a:pt x="143" y="1409"/>
                    <a:pt x="1" y="1876"/>
                    <a:pt x="143" y="2282"/>
                  </a:cubicBezTo>
                  <a:cubicBezTo>
                    <a:pt x="278" y="2668"/>
                    <a:pt x="615" y="3036"/>
                    <a:pt x="1067" y="3036"/>
                  </a:cubicBezTo>
                  <a:cubicBezTo>
                    <a:pt x="1090" y="3036"/>
                    <a:pt x="1114" y="3035"/>
                    <a:pt x="1138" y="3033"/>
                  </a:cubicBezTo>
                  <a:cubicBezTo>
                    <a:pt x="2761" y="2911"/>
                    <a:pt x="3573" y="2789"/>
                    <a:pt x="5177" y="2465"/>
                  </a:cubicBezTo>
                  <a:cubicBezTo>
                    <a:pt x="5705" y="2363"/>
                    <a:pt x="6313" y="2160"/>
                    <a:pt x="6476" y="1653"/>
                  </a:cubicBezTo>
                  <a:cubicBezTo>
                    <a:pt x="6598" y="1287"/>
                    <a:pt x="6435" y="861"/>
                    <a:pt x="6131" y="597"/>
                  </a:cubicBezTo>
                  <a:cubicBezTo>
                    <a:pt x="5826" y="333"/>
                    <a:pt x="5441" y="211"/>
                    <a:pt x="5055" y="130"/>
                  </a:cubicBezTo>
                  <a:cubicBezTo>
                    <a:pt x="4635" y="43"/>
                    <a:pt x="4207" y="0"/>
                    <a:pt x="377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3606367" y="2080059"/>
              <a:ext cx="152775" cy="43950"/>
            </a:xfrm>
            <a:custGeom>
              <a:rect b="b" l="l" r="r" t="t"/>
              <a:pathLst>
                <a:path extrusionOk="0" h="1758" w="6111">
                  <a:moveTo>
                    <a:pt x="3687" y="0"/>
                  </a:moveTo>
                  <a:cubicBezTo>
                    <a:pt x="3421" y="0"/>
                    <a:pt x="3144" y="22"/>
                    <a:pt x="2863" y="72"/>
                  </a:cubicBezTo>
                  <a:cubicBezTo>
                    <a:pt x="1929" y="254"/>
                    <a:pt x="1178" y="680"/>
                    <a:pt x="691" y="1046"/>
                  </a:cubicBezTo>
                  <a:cubicBezTo>
                    <a:pt x="468" y="1249"/>
                    <a:pt x="285" y="1411"/>
                    <a:pt x="163" y="1533"/>
                  </a:cubicBezTo>
                  <a:cubicBezTo>
                    <a:pt x="62" y="1675"/>
                    <a:pt x="1" y="1756"/>
                    <a:pt x="21" y="1756"/>
                  </a:cubicBezTo>
                  <a:cubicBezTo>
                    <a:pt x="22" y="1757"/>
                    <a:pt x="23" y="1757"/>
                    <a:pt x="24" y="1757"/>
                  </a:cubicBezTo>
                  <a:cubicBezTo>
                    <a:pt x="58" y="1757"/>
                    <a:pt x="301" y="1481"/>
                    <a:pt x="772" y="1147"/>
                  </a:cubicBezTo>
                  <a:cubicBezTo>
                    <a:pt x="1259" y="802"/>
                    <a:pt x="1990" y="417"/>
                    <a:pt x="2883" y="254"/>
                  </a:cubicBezTo>
                  <a:cubicBezTo>
                    <a:pt x="3202" y="196"/>
                    <a:pt x="3512" y="172"/>
                    <a:pt x="3806" y="172"/>
                  </a:cubicBezTo>
                  <a:cubicBezTo>
                    <a:pt x="4336" y="172"/>
                    <a:pt x="4811" y="251"/>
                    <a:pt x="5177" y="356"/>
                  </a:cubicBezTo>
                  <a:cubicBezTo>
                    <a:pt x="5735" y="490"/>
                    <a:pt x="6056" y="662"/>
                    <a:pt x="6105" y="662"/>
                  </a:cubicBezTo>
                  <a:cubicBezTo>
                    <a:pt x="6108" y="662"/>
                    <a:pt x="6109" y="661"/>
                    <a:pt x="6110" y="660"/>
                  </a:cubicBezTo>
                  <a:cubicBezTo>
                    <a:pt x="6110" y="640"/>
                    <a:pt x="6029" y="579"/>
                    <a:pt x="5887" y="498"/>
                  </a:cubicBezTo>
                  <a:cubicBezTo>
                    <a:pt x="5725" y="417"/>
                    <a:pt x="5502" y="335"/>
                    <a:pt x="5217" y="234"/>
                  </a:cubicBezTo>
                  <a:cubicBezTo>
                    <a:pt x="4824" y="107"/>
                    <a:pt x="4284" y="0"/>
                    <a:pt x="3687"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4379717" y="3772884"/>
              <a:ext cx="200975" cy="758000"/>
            </a:xfrm>
            <a:custGeom>
              <a:rect b="b" l="l" r="r" t="t"/>
              <a:pathLst>
                <a:path extrusionOk="0" h="30320" w="8039">
                  <a:moveTo>
                    <a:pt x="5047" y="0"/>
                  </a:moveTo>
                  <a:cubicBezTo>
                    <a:pt x="4292" y="0"/>
                    <a:pt x="3539" y="196"/>
                    <a:pt x="2802" y="376"/>
                  </a:cubicBezTo>
                  <a:lnTo>
                    <a:pt x="2659" y="355"/>
                  </a:lnTo>
                  <a:cubicBezTo>
                    <a:pt x="1584" y="477"/>
                    <a:pt x="731" y="1391"/>
                    <a:pt x="366" y="2406"/>
                  </a:cubicBezTo>
                  <a:cubicBezTo>
                    <a:pt x="0" y="3420"/>
                    <a:pt x="21" y="4537"/>
                    <a:pt x="41" y="5613"/>
                  </a:cubicBezTo>
                  <a:cubicBezTo>
                    <a:pt x="203" y="12189"/>
                    <a:pt x="366" y="18786"/>
                    <a:pt x="1117" y="25321"/>
                  </a:cubicBezTo>
                  <a:cubicBezTo>
                    <a:pt x="1279" y="26742"/>
                    <a:pt x="1502" y="28244"/>
                    <a:pt x="2436" y="29320"/>
                  </a:cubicBezTo>
                  <a:cubicBezTo>
                    <a:pt x="2976" y="29942"/>
                    <a:pt x="3835" y="30320"/>
                    <a:pt x="4644" y="30320"/>
                  </a:cubicBezTo>
                  <a:cubicBezTo>
                    <a:pt x="5234" y="30320"/>
                    <a:pt x="5797" y="30119"/>
                    <a:pt x="6191" y="29665"/>
                  </a:cubicBezTo>
                  <a:cubicBezTo>
                    <a:pt x="6719" y="29036"/>
                    <a:pt x="6780" y="28163"/>
                    <a:pt x="6820" y="27351"/>
                  </a:cubicBezTo>
                  <a:cubicBezTo>
                    <a:pt x="7206" y="19476"/>
                    <a:pt x="7592" y="11600"/>
                    <a:pt x="7977" y="3725"/>
                  </a:cubicBezTo>
                  <a:cubicBezTo>
                    <a:pt x="8018" y="2832"/>
                    <a:pt x="8038" y="1857"/>
                    <a:pt x="7551" y="1127"/>
                  </a:cubicBezTo>
                  <a:cubicBezTo>
                    <a:pt x="7064" y="416"/>
                    <a:pt x="6191" y="51"/>
                    <a:pt x="5339" y="10"/>
                  </a:cubicBezTo>
                  <a:cubicBezTo>
                    <a:pt x="5241" y="3"/>
                    <a:pt x="5144" y="0"/>
                    <a:pt x="504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4303092" y="2843509"/>
              <a:ext cx="306000" cy="929350"/>
            </a:xfrm>
            <a:custGeom>
              <a:rect b="b" l="l" r="r" t="t"/>
              <a:pathLst>
                <a:path extrusionOk="0" h="37174" w="12240">
                  <a:moveTo>
                    <a:pt x="7429" y="0"/>
                  </a:moveTo>
                  <a:cubicBezTo>
                    <a:pt x="2619" y="0"/>
                    <a:pt x="1" y="2700"/>
                    <a:pt x="122" y="7774"/>
                  </a:cubicBezTo>
                  <a:cubicBezTo>
                    <a:pt x="325" y="16035"/>
                    <a:pt x="1178" y="24296"/>
                    <a:pt x="3268" y="32294"/>
                  </a:cubicBezTo>
                  <a:cubicBezTo>
                    <a:pt x="3634" y="33654"/>
                    <a:pt x="4060" y="35074"/>
                    <a:pt x="5055" y="36110"/>
                  </a:cubicBezTo>
                  <a:cubicBezTo>
                    <a:pt x="5676" y="36757"/>
                    <a:pt x="6604" y="37174"/>
                    <a:pt x="7490" y="37174"/>
                  </a:cubicBezTo>
                  <a:cubicBezTo>
                    <a:pt x="7991" y="37174"/>
                    <a:pt x="8480" y="37040"/>
                    <a:pt x="8891" y="36739"/>
                  </a:cubicBezTo>
                  <a:cubicBezTo>
                    <a:pt x="9865" y="36008"/>
                    <a:pt x="10088" y="34668"/>
                    <a:pt x="10231" y="33471"/>
                  </a:cubicBezTo>
                  <a:cubicBezTo>
                    <a:pt x="11266" y="24093"/>
                    <a:pt x="11854" y="16238"/>
                    <a:pt x="11976" y="6800"/>
                  </a:cubicBezTo>
                  <a:cubicBezTo>
                    <a:pt x="11976" y="6800"/>
                    <a:pt x="12240" y="0"/>
                    <a:pt x="7429"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4316292" y="2899234"/>
              <a:ext cx="93375" cy="781075"/>
            </a:xfrm>
            <a:custGeom>
              <a:rect b="b" l="l" r="r" t="t"/>
              <a:pathLst>
                <a:path extrusionOk="0" h="31243" w="3735">
                  <a:moveTo>
                    <a:pt x="2181" y="0"/>
                  </a:moveTo>
                  <a:cubicBezTo>
                    <a:pt x="2146" y="0"/>
                    <a:pt x="2051" y="65"/>
                    <a:pt x="1908" y="207"/>
                  </a:cubicBezTo>
                  <a:cubicBezTo>
                    <a:pt x="1827" y="268"/>
                    <a:pt x="1726" y="369"/>
                    <a:pt x="1624" y="491"/>
                  </a:cubicBezTo>
                  <a:cubicBezTo>
                    <a:pt x="1543" y="613"/>
                    <a:pt x="1421" y="755"/>
                    <a:pt x="1299" y="917"/>
                  </a:cubicBezTo>
                  <a:cubicBezTo>
                    <a:pt x="832" y="1607"/>
                    <a:pt x="366" y="2764"/>
                    <a:pt x="183" y="4226"/>
                  </a:cubicBezTo>
                  <a:cubicBezTo>
                    <a:pt x="0" y="5708"/>
                    <a:pt x="122" y="7453"/>
                    <a:pt x="284" y="9361"/>
                  </a:cubicBezTo>
                  <a:cubicBezTo>
                    <a:pt x="447" y="11249"/>
                    <a:pt x="629" y="13339"/>
                    <a:pt x="893" y="15532"/>
                  </a:cubicBezTo>
                  <a:cubicBezTo>
                    <a:pt x="1401" y="19916"/>
                    <a:pt x="2071" y="23833"/>
                    <a:pt x="2578" y="26675"/>
                  </a:cubicBezTo>
                  <a:cubicBezTo>
                    <a:pt x="3103" y="29500"/>
                    <a:pt x="3487" y="31242"/>
                    <a:pt x="3611" y="31242"/>
                  </a:cubicBezTo>
                  <a:cubicBezTo>
                    <a:pt x="3612" y="31242"/>
                    <a:pt x="3613" y="31242"/>
                    <a:pt x="3613" y="31242"/>
                  </a:cubicBezTo>
                  <a:cubicBezTo>
                    <a:pt x="3735" y="31222"/>
                    <a:pt x="3552" y="29435"/>
                    <a:pt x="3187" y="26573"/>
                  </a:cubicBezTo>
                  <a:cubicBezTo>
                    <a:pt x="2842" y="23732"/>
                    <a:pt x="2274" y="19794"/>
                    <a:pt x="1766" y="15430"/>
                  </a:cubicBezTo>
                  <a:cubicBezTo>
                    <a:pt x="1502" y="13258"/>
                    <a:pt x="1299" y="11168"/>
                    <a:pt x="1096" y="9280"/>
                  </a:cubicBezTo>
                  <a:cubicBezTo>
                    <a:pt x="873" y="7392"/>
                    <a:pt x="711" y="5687"/>
                    <a:pt x="812" y="4287"/>
                  </a:cubicBezTo>
                  <a:cubicBezTo>
                    <a:pt x="893" y="2886"/>
                    <a:pt x="1238" y="1790"/>
                    <a:pt x="1604" y="1100"/>
                  </a:cubicBezTo>
                  <a:cubicBezTo>
                    <a:pt x="1685" y="938"/>
                    <a:pt x="1766" y="775"/>
                    <a:pt x="1847" y="633"/>
                  </a:cubicBezTo>
                  <a:cubicBezTo>
                    <a:pt x="1908" y="511"/>
                    <a:pt x="1989" y="410"/>
                    <a:pt x="2050" y="308"/>
                  </a:cubicBezTo>
                  <a:cubicBezTo>
                    <a:pt x="2152" y="126"/>
                    <a:pt x="2213" y="24"/>
                    <a:pt x="2192" y="4"/>
                  </a:cubicBezTo>
                  <a:cubicBezTo>
                    <a:pt x="2190" y="1"/>
                    <a:pt x="2186" y="0"/>
                    <a:pt x="21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4378192" y="2849584"/>
              <a:ext cx="94400" cy="921025"/>
            </a:xfrm>
            <a:custGeom>
              <a:rect b="b" l="l" r="r" t="t"/>
              <a:pathLst>
                <a:path extrusionOk="0" h="36841" w="3776">
                  <a:moveTo>
                    <a:pt x="2457" y="1"/>
                  </a:moveTo>
                  <a:cubicBezTo>
                    <a:pt x="2457" y="1"/>
                    <a:pt x="2335" y="62"/>
                    <a:pt x="2132" y="204"/>
                  </a:cubicBezTo>
                  <a:cubicBezTo>
                    <a:pt x="1929" y="346"/>
                    <a:pt x="1624" y="589"/>
                    <a:pt x="1320" y="975"/>
                  </a:cubicBezTo>
                  <a:cubicBezTo>
                    <a:pt x="1015" y="1340"/>
                    <a:pt x="711" y="1848"/>
                    <a:pt x="467" y="2497"/>
                  </a:cubicBezTo>
                  <a:cubicBezTo>
                    <a:pt x="244" y="3147"/>
                    <a:pt x="82" y="3918"/>
                    <a:pt x="41" y="4771"/>
                  </a:cubicBezTo>
                  <a:cubicBezTo>
                    <a:pt x="1" y="5644"/>
                    <a:pt x="41" y="6577"/>
                    <a:pt x="122" y="7592"/>
                  </a:cubicBezTo>
                  <a:cubicBezTo>
                    <a:pt x="183" y="8587"/>
                    <a:pt x="264" y="9662"/>
                    <a:pt x="346" y="10799"/>
                  </a:cubicBezTo>
                  <a:cubicBezTo>
                    <a:pt x="508" y="13052"/>
                    <a:pt x="691" y="15528"/>
                    <a:pt x="914" y="18147"/>
                  </a:cubicBezTo>
                  <a:cubicBezTo>
                    <a:pt x="1360" y="23343"/>
                    <a:pt x="2010" y="28052"/>
                    <a:pt x="2619" y="31421"/>
                  </a:cubicBezTo>
                  <a:cubicBezTo>
                    <a:pt x="2923" y="33106"/>
                    <a:pt x="3208" y="34466"/>
                    <a:pt x="3411" y="35400"/>
                  </a:cubicBezTo>
                  <a:cubicBezTo>
                    <a:pt x="3532" y="35846"/>
                    <a:pt x="3614" y="36212"/>
                    <a:pt x="3674" y="36476"/>
                  </a:cubicBezTo>
                  <a:cubicBezTo>
                    <a:pt x="3695" y="36597"/>
                    <a:pt x="3715" y="36679"/>
                    <a:pt x="3735" y="36760"/>
                  </a:cubicBezTo>
                  <a:cubicBezTo>
                    <a:pt x="3756" y="36821"/>
                    <a:pt x="3776" y="36841"/>
                    <a:pt x="3776" y="36841"/>
                  </a:cubicBezTo>
                  <a:cubicBezTo>
                    <a:pt x="3776" y="36841"/>
                    <a:pt x="3776" y="36821"/>
                    <a:pt x="3756" y="36739"/>
                  </a:cubicBezTo>
                  <a:cubicBezTo>
                    <a:pt x="3735" y="36679"/>
                    <a:pt x="3735" y="36577"/>
                    <a:pt x="3695" y="36455"/>
                  </a:cubicBezTo>
                  <a:cubicBezTo>
                    <a:pt x="3654" y="36212"/>
                    <a:pt x="3573" y="35846"/>
                    <a:pt x="3492" y="35379"/>
                  </a:cubicBezTo>
                  <a:cubicBezTo>
                    <a:pt x="3289" y="34446"/>
                    <a:pt x="3025" y="33086"/>
                    <a:pt x="2741" y="31401"/>
                  </a:cubicBezTo>
                  <a:cubicBezTo>
                    <a:pt x="2152" y="28032"/>
                    <a:pt x="1543" y="23323"/>
                    <a:pt x="1097" y="18127"/>
                  </a:cubicBezTo>
                  <a:cubicBezTo>
                    <a:pt x="873" y="15528"/>
                    <a:pt x="670" y="13032"/>
                    <a:pt x="508" y="10779"/>
                  </a:cubicBezTo>
                  <a:cubicBezTo>
                    <a:pt x="427" y="9642"/>
                    <a:pt x="346" y="8587"/>
                    <a:pt x="264" y="7572"/>
                  </a:cubicBezTo>
                  <a:cubicBezTo>
                    <a:pt x="183" y="6577"/>
                    <a:pt x="122" y="5644"/>
                    <a:pt x="163" y="4791"/>
                  </a:cubicBezTo>
                  <a:cubicBezTo>
                    <a:pt x="204" y="3939"/>
                    <a:pt x="346" y="3167"/>
                    <a:pt x="569" y="2538"/>
                  </a:cubicBezTo>
                  <a:cubicBezTo>
                    <a:pt x="792" y="1888"/>
                    <a:pt x="1097" y="1381"/>
                    <a:pt x="1381" y="1016"/>
                  </a:cubicBezTo>
                  <a:cubicBezTo>
                    <a:pt x="1969" y="265"/>
                    <a:pt x="2477" y="21"/>
                    <a:pt x="24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4410167" y="3803584"/>
              <a:ext cx="39100" cy="700800"/>
            </a:xfrm>
            <a:custGeom>
              <a:rect b="b" l="l" r="r" t="t"/>
              <a:pathLst>
                <a:path extrusionOk="0" h="28032" w="1564">
                  <a:moveTo>
                    <a:pt x="41" y="0"/>
                  </a:moveTo>
                  <a:cubicBezTo>
                    <a:pt x="21" y="0"/>
                    <a:pt x="21" y="102"/>
                    <a:pt x="21" y="284"/>
                  </a:cubicBezTo>
                  <a:cubicBezTo>
                    <a:pt x="21" y="487"/>
                    <a:pt x="21" y="751"/>
                    <a:pt x="0" y="1096"/>
                  </a:cubicBezTo>
                  <a:cubicBezTo>
                    <a:pt x="0" y="1807"/>
                    <a:pt x="0" y="2842"/>
                    <a:pt x="21" y="4121"/>
                  </a:cubicBezTo>
                  <a:cubicBezTo>
                    <a:pt x="41" y="6658"/>
                    <a:pt x="142" y="10169"/>
                    <a:pt x="345" y="14046"/>
                  </a:cubicBezTo>
                  <a:cubicBezTo>
                    <a:pt x="548" y="17923"/>
                    <a:pt x="833" y="21414"/>
                    <a:pt x="1096" y="23951"/>
                  </a:cubicBezTo>
                  <a:cubicBezTo>
                    <a:pt x="1218" y="25210"/>
                    <a:pt x="1320" y="26225"/>
                    <a:pt x="1401" y="26935"/>
                  </a:cubicBezTo>
                  <a:cubicBezTo>
                    <a:pt x="1441" y="27280"/>
                    <a:pt x="1482" y="27544"/>
                    <a:pt x="1502" y="27747"/>
                  </a:cubicBezTo>
                  <a:cubicBezTo>
                    <a:pt x="1543" y="27930"/>
                    <a:pt x="1543" y="28031"/>
                    <a:pt x="1563" y="28031"/>
                  </a:cubicBezTo>
                  <a:cubicBezTo>
                    <a:pt x="1563" y="28031"/>
                    <a:pt x="1563" y="27930"/>
                    <a:pt x="1543" y="27747"/>
                  </a:cubicBezTo>
                  <a:cubicBezTo>
                    <a:pt x="1523" y="27544"/>
                    <a:pt x="1502" y="27280"/>
                    <a:pt x="1482" y="26935"/>
                  </a:cubicBezTo>
                  <a:cubicBezTo>
                    <a:pt x="1421" y="26204"/>
                    <a:pt x="1320" y="25190"/>
                    <a:pt x="1218" y="23931"/>
                  </a:cubicBezTo>
                  <a:cubicBezTo>
                    <a:pt x="995" y="21394"/>
                    <a:pt x="731" y="17903"/>
                    <a:pt x="528" y="14026"/>
                  </a:cubicBezTo>
                  <a:cubicBezTo>
                    <a:pt x="305" y="10149"/>
                    <a:pt x="203" y="6658"/>
                    <a:pt x="142" y="4100"/>
                  </a:cubicBezTo>
                  <a:cubicBezTo>
                    <a:pt x="122" y="2842"/>
                    <a:pt x="81" y="1827"/>
                    <a:pt x="81" y="1096"/>
                  </a:cubicBezTo>
                  <a:cubicBezTo>
                    <a:pt x="61" y="751"/>
                    <a:pt x="61" y="487"/>
                    <a:pt x="61" y="284"/>
                  </a:cubicBezTo>
                  <a:cubicBezTo>
                    <a:pt x="41" y="102"/>
                    <a:pt x="41" y="0"/>
                    <a:pt x="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4371592" y="3663534"/>
              <a:ext cx="207575" cy="207550"/>
            </a:xfrm>
            <a:custGeom>
              <a:rect b="b" l="l" r="r" t="t"/>
              <a:pathLst>
                <a:path extrusionOk="0" h="8302" w="8303">
                  <a:moveTo>
                    <a:pt x="4141" y="0"/>
                  </a:moveTo>
                  <a:cubicBezTo>
                    <a:pt x="1848" y="0"/>
                    <a:pt x="1" y="1847"/>
                    <a:pt x="1" y="4141"/>
                  </a:cubicBezTo>
                  <a:cubicBezTo>
                    <a:pt x="1" y="6434"/>
                    <a:pt x="1848" y="8302"/>
                    <a:pt x="4141" y="8302"/>
                  </a:cubicBezTo>
                  <a:cubicBezTo>
                    <a:pt x="6435" y="8302"/>
                    <a:pt x="8302" y="6434"/>
                    <a:pt x="8302" y="4141"/>
                  </a:cubicBezTo>
                  <a:cubicBezTo>
                    <a:pt x="8302" y="1847"/>
                    <a:pt x="6435" y="0"/>
                    <a:pt x="414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4414717" y="4469559"/>
              <a:ext cx="137050" cy="127175"/>
            </a:xfrm>
            <a:custGeom>
              <a:rect b="b" l="l" r="r" t="t"/>
              <a:pathLst>
                <a:path extrusionOk="0" h="5087" w="5482">
                  <a:moveTo>
                    <a:pt x="2592" y="0"/>
                  </a:moveTo>
                  <a:cubicBezTo>
                    <a:pt x="2158" y="0"/>
                    <a:pt x="1726" y="81"/>
                    <a:pt x="1361" y="296"/>
                  </a:cubicBezTo>
                  <a:cubicBezTo>
                    <a:pt x="752" y="621"/>
                    <a:pt x="387" y="1250"/>
                    <a:pt x="204" y="1879"/>
                  </a:cubicBezTo>
                  <a:cubicBezTo>
                    <a:pt x="21" y="2529"/>
                    <a:pt x="1" y="4417"/>
                    <a:pt x="1" y="5086"/>
                  </a:cubicBezTo>
                  <a:lnTo>
                    <a:pt x="5481" y="5086"/>
                  </a:lnTo>
                  <a:lnTo>
                    <a:pt x="5339" y="2590"/>
                  </a:lnTo>
                  <a:cubicBezTo>
                    <a:pt x="5339" y="1778"/>
                    <a:pt x="5035" y="905"/>
                    <a:pt x="4365" y="438"/>
                  </a:cubicBezTo>
                  <a:cubicBezTo>
                    <a:pt x="3939" y="154"/>
                    <a:pt x="3411" y="32"/>
                    <a:pt x="2883" y="12"/>
                  </a:cubicBezTo>
                  <a:cubicBezTo>
                    <a:pt x="2787" y="5"/>
                    <a:pt x="2689" y="0"/>
                    <a:pt x="259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4413217" y="4574884"/>
              <a:ext cx="257800" cy="35800"/>
            </a:xfrm>
            <a:custGeom>
              <a:rect b="b" l="l" r="r" t="t"/>
              <a:pathLst>
                <a:path extrusionOk="0" h="1432" w="10312">
                  <a:moveTo>
                    <a:pt x="5988" y="1"/>
                  </a:moveTo>
                  <a:lnTo>
                    <a:pt x="142" y="61"/>
                  </a:lnTo>
                  <a:lnTo>
                    <a:pt x="0" y="1361"/>
                  </a:lnTo>
                  <a:cubicBezTo>
                    <a:pt x="0" y="1361"/>
                    <a:pt x="3223" y="1432"/>
                    <a:pt x="6051" y="1432"/>
                  </a:cubicBezTo>
                  <a:cubicBezTo>
                    <a:pt x="8236" y="1432"/>
                    <a:pt x="10186" y="1389"/>
                    <a:pt x="10230" y="1239"/>
                  </a:cubicBezTo>
                  <a:cubicBezTo>
                    <a:pt x="10311" y="894"/>
                    <a:pt x="5988" y="1"/>
                    <a:pt x="5988"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4418792" y="3209059"/>
              <a:ext cx="7625" cy="7000"/>
            </a:xfrm>
            <a:custGeom>
              <a:rect b="b" l="l" r="r" t="t"/>
              <a:pathLst>
                <a:path extrusionOk="0" h="280" w="305">
                  <a:moveTo>
                    <a:pt x="140" y="0"/>
                  </a:moveTo>
                  <a:cubicBezTo>
                    <a:pt x="119" y="0"/>
                    <a:pt x="99" y="4"/>
                    <a:pt x="82" y="13"/>
                  </a:cubicBezTo>
                  <a:lnTo>
                    <a:pt x="82" y="33"/>
                  </a:lnTo>
                  <a:cubicBezTo>
                    <a:pt x="0" y="94"/>
                    <a:pt x="21" y="236"/>
                    <a:pt x="102" y="277"/>
                  </a:cubicBezTo>
                  <a:cubicBezTo>
                    <a:pt x="113" y="279"/>
                    <a:pt x="123" y="280"/>
                    <a:pt x="134" y="280"/>
                  </a:cubicBezTo>
                  <a:cubicBezTo>
                    <a:pt x="224" y="280"/>
                    <a:pt x="305" y="207"/>
                    <a:pt x="305" y="135"/>
                  </a:cubicBezTo>
                  <a:cubicBezTo>
                    <a:pt x="305" y="55"/>
                    <a:pt x="217" y="0"/>
                    <a:pt x="14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4408142" y="3052984"/>
              <a:ext cx="8050" cy="6975"/>
            </a:xfrm>
            <a:custGeom>
              <a:rect b="b" l="l" r="r" t="t"/>
              <a:pathLst>
                <a:path extrusionOk="0" h="279" w="322">
                  <a:moveTo>
                    <a:pt x="174" y="0"/>
                  </a:moveTo>
                  <a:cubicBezTo>
                    <a:pt x="149" y="0"/>
                    <a:pt x="124" y="8"/>
                    <a:pt x="102" y="24"/>
                  </a:cubicBezTo>
                  <a:lnTo>
                    <a:pt x="81" y="24"/>
                  </a:lnTo>
                  <a:cubicBezTo>
                    <a:pt x="0" y="85"/>
                    <a:pt x="20" y="227"/>
                    <a:pt x="122" y="268"/>
                  </a:cubicBezTo>
                  <a:cubicBezTo>
                    <a:pt x="137" y="275"/>
                    <a:pt x="152" y="279"/>
                    <a:pt x="169" y="279"/>
                  </a:cubicBezTo>
                  <a:cubicBezTo>
                    <a:pt x="242" y="279"/>
                    <a:pt x="321" y="209"/>
                    <a:pt x="305" y="126"/>
                  </a:cubicBezTo>
                  <a:cubicBezTo>
                    <a:pt x="305" y="52"/>
                    <a:pt x="241" y="0"/>
                    <a:pt x="1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4431992" y="3400559"/>
              <a:ext cx="7625" cy="7000"/>
            </a:xfrm>
            <a:custGeom>
              <a:rect b="b" l="l" r="r" t="t"/>
              <a:pathLst>
                <a:path extrusionOk="0" h="280" w="305">
                  <a:moveTo>
                    <a:pt x="155" y="1"/>
                  </a:moveTo>
                  <a:cubicBezTo>
                    <a:pt x="129" y="1"/>
                    <a:pt x="104" y="8"/>
                    <a:pt x="81" y="25"/>
                  </a:cubicBezTo>
                  <a:lnTo>
                    <a:pt x="61" y="25"/>
                  </a:lnTo>
                  <a:cubicBezTo>
                    <a:pt x="0" y="86"/>
                    <a:pt x="20" y="228"/>
                    <a:pt x="102" y="269"/>
                  </a:cubicBezTo>
                  <a:cubicBezTo>
                    <a:pt x="116" y="276"/>
                    <a:pt x="132" y="280"/>
                    <a:pt x="148" y="280"/>
                  </a:cubicBezTo>
                  <a:cubicBezTo>
                    <a:pt x="223" y="280"/>
                    <a:pt x="305" y="210"/>
                    <a:pt x="305" y="127"/>
                  </a:cubicBezTo>
                  <a:cubicBezTo>
                    <a:pt x="290" y="53"/>
                    <a:pt x="222"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4458367" y="3616009"/>
              <a:ext cx="7650" cy="7025"/>
            </a:xfrm>
            <a:custGeom>
              <a:rect b="b" l="l" r="r" t="t"/>
              <a:pathLst>
                <a:path extrusionOk="0" h="281" w="306">
                  <a:moveTo>
                    <a:pt x="138" y="1"/>
                  </a:moveTo>
                  <a:cubicBezTo>
                    <a:pt x="118" y="1"/>
                    <a:pt x="99" y="5"/>
                    <a:pt x="82" y="13"/>
                  </a:cubicBezTo>
                  <a:lnTo>
                    <a:pt x="61" y="34"/>
                  </a:lnTo>
                  <a:cubicBezTo>
                    <a:pt x="1" y="95"/>
                    <a:pt x="21" y="237"/>
                    <a:pt x="102" y="277"/>
                  </a:cubicBezTo>
                  <a:cubicBezTo>
                    <a:pt x="111" y="279"/>
                    <a:pt x="120" y="280"/>
                    <a:pt x="129" y="280"/>
                  </a:cubicBezTo>
                  <a:cubicBezTo>
                    <a:pt x="208" y="280"/>
                    <a:pt x="305" y="208"/>
                    <a:pt x="305" y="135"/>
                  </a:cubicBezTo>
                  <a:cubicBezTo>
                    <a:pt x="289" y="55"/>
                    <a:pt x="210" y="1"/>
                    <a:pt x="1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4428442" y="3944534"/>
              <a:ext cx="7625" cy="7000"/>
            </a:xfrm>
            <a:custGeom>
              <a:rect b="b" l="l" r="r" t="t"/>
              <a:pathLst>
                <a:path extrusionOk="0" h="280" w="305">
                  <a:moveTo>
                    <a:pt x="158" y="1"/>
                  </a:moveTo>
                  <a:cubicBezTo>
                    <a:pt x="131" y="1"/>
                    <a:pt x="104" y="9"/>
                    <a:pt x="81" y="25"/>
                  </a:cubicBezTo>
                  <a:cubicBezTo>
                    <a:pt x="0" y="86"/>
                    <a:pt x="20" y="228"/>
                    <a:pt x="102" y="269"/>
                  </a:cubicBezTo>
                  <a:cubicBezTo>
                    <a:pt x="120" y="276"/>
                    <a:pt x="138" y="280"/>
                    <a:pt x="156" y="280"/>
                  </a:cubicBezTo>
                  <a:cubicBezTo>
                    <a:pt x="236" y="280"/>
                    <a:pt x="304" y="210"/>
                    <a:pt x="304" y="127"/>
                  </a:cubicBezTo>
                  <a:cubicBezTo>
                    <a:pt x="304" y="53"/>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4444667" y="4114309"/>
              <a:ext cx="8100" cy="7025"/>
            </a:xfrm>
            <a:custGeom>
              <a:rect b="b" l="l" r="r" t="t"/>
              <a:pathLst>
                <a:path extrusionOk="0" h="281" w="324">
                  <a:moveTo>
                    <a:pt x="158" y="1"/>
                  </a:moveTo>
                  <a:cubicBezTo>
                    <a:pt x="139" y="1"/>
                    <a:pt x="119" y="5"/>
                    <a:pt x="102" y="14"/>
                  </a:cubicBezTo>
                  <a:lnTo>
                    <a:pt x="82" y="34"/>
                  </a:lnTo>
                  <a:cubicBezTo>
                    <a:pt x="1" y="95"/>
                    <a:pt x="21" y="237"/>
                    <a:pt x="122" y="278"/>
                  </a:cubicBezTo>
                  <a:cubicBezTo>
                    <a:pt x="131" y="280"/>
                    <a:pt x="140" y="281"/>
                    <a:pt x="149" y="281"/>
                  </a:cubicBezTo>
                  <a:cubicBezTo>
                    <a:pt x="228" y="281"/>
                    <a:pt x="323" y="208"/>
                    <a:pt x="305" y="135"/>
                  </a:cubicBezTo>
                  <a:cubicBezTo>
                    <a:pt x="305" y="56"/>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4446692" y="4304609"/>
              <a:ext cx="8100" cy="7025"/>
            </a:xfrm>
            <a:custGeom>
              <a:rect b="b" l="l" r="r" t="t"/>
              <a:pathLst>
                <a:path extrusionOk="0" h="281" w="324">
                  <a:moveTo>
                    <a:pt x="158" y="1"/>
                  </a:moveTo>
                  <a:cubicBezTo>
                    <a:pt x="139" y="1"/>
                    <a:pt x="120" y="5"/>
                    <a:pt x="102" y="13"/>
                  </a:cubicBezTo>
                  <a:lnTo>
                    <a:pt x="82" y="34"/>
                  </a:lnTo>
                  <a:cubicBezTo>
                    <a:pt x="1" y="94"/>
                    <a:pt x="21" y="237"/>
                    <a:pt x="123" y="277"/>
                  </a:cubicBezTo>
                  <a:cubicBezTo>
                    <a:pt x="131" y="279"/>
                    <a:pt x="140" y="280"/>
                    <a:pt x="149" y="280"/>
                  </a:cubicBezTo>
                  <a:cubicBezTo>
                    <a:pt x="228" y="280"/>
                    <a:pt x="323" y="208"/>
                    <a:pt x="305" y="135"/>
                  </a:cubicBezTo>
                  <a:cubicBezTo>
                    <a:pt x="305" y="55"/>
                    <a:pt x="230" y="1"/>
                    <a:pt x="1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4375667" y="3746659"/>
              <a:ext cx="201475" cy="41750"/>
            </a:xfrm>
            <a:custGeom>
              <a:rect b="b" l="l" r="r" t="t"/>
              <a:pathLst>
                <a:path extrusionOk="0" h="1670" w="8059">
                  <a:moveTo>
                    <a:pt x="8052" y="1"/>
                  </a:moveTo>
                  <a:cubicBezTo>
                    <a:pt x="7998" y="1"/>
                    <a:pt x="7635" y="329"/>
                    <a:pt x="6982" y="694"/>
                  </a:cubicBezTo>
                  <a:cubicBezTo>
                    <a:pt x="6313" y="1080"/>
                    <a:pt x="5257" y="1465"/>
                    <a:pt x="4080" y="1486"/>
                  </a:cubicBezTo>
                  <a:cubicBezTo>
                    <a:pt x="4015" y="1488"/>
                    <a:pt x="3951" y="1489"/>
                    <a:pt x="3887" y="1489"/>
                  </a:cubicBezTo>
                  <a:cubicBezTo>
                    <a:pt x="2767" y="1489"/>
                    <a:pt x="1769" y="1163"/>
                    <a:pt x="1116" y="836"/>
                  </a:cubicBezTo>
                  <a:cubicBezTo>
                    <a:pt x="427" y="501"/>
                    <a:pt x="63" y="186"/>
                    <a:pt x="23" y="186"/>
                  </a:cubicBezTo>
                  <a:cubicBezTo>
                    <a:pt x="22" y="186"/>
                    <a:pt x="21" y="186"/>
                    <a:pt x="20" y="187"/>
                  </a:cubicBezTo>
                  <a:cubicBezTo>
                    <a:pt x="0" y="207"/>
                    <a:pt x="102" y="288"/>
                    <a:pt x="264" y="430"/>
                  </a:cubicBezTo>
                  <a:cubicBezTo>
                    <a:pt x="447" y="572"/>
                    <a:pt x="710" y="755"/>
                    <a:pt x="1056" y="938"/>
                  </a:cubicBezTo>
                  <a:cubicBezTo>
                    <a:pt x="1747" y="1313"/>
                    <a:pt x="2785" y="1669"/>
                    <a:pt x="3981" y="1669"/>
                  </a:cubicBezTo>
                  <a:cubicBezTo>
                    <a:pt x="4014" y="1669"/>
                    <a:pt x="4047" y="1669"/>
                    <a:pt x="4080" y="1668"/>
                  </a:cubicBezTo>
                  <a:cubicBezTo>
                    <a:pt x="5298" y="1628"/>
                    <a:pt x="6374" y="1222"/>
                    <a:pt x="7043" y="796"/>
                  </a:cubicBezTo>
                  <a:cubicBezTo>
                    <a:pt x="7388" y="593"/>
                    <a:pt x="7652" y="390"/>
                    <a:pt x="7815" y="247"/>
                  </a:cubicBezTo>
                  <a:cubicBezTo>
                    <a:pt x="7977" y="105"/>
                    <a:pt x="8058" y="4"/>
                    <a:pt x="8058" y="4"/>
                  </a:cubicBezTo>
                  <a:cubicBezTo>
                    <a:pt x="8057" y="2"/>
                    <a:pt x="8055" y="1"/>
                    <a:pt x="8052"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4415742" y="4531609"/>
              <a:ext cx="131950" cy="14975"/>
            </a:xfrm>
            <a:custGeom>
              <a:rect b="b" l="l" r="r" t="t"/>
              <a:pathLst>
                <a:path extrusionOk="0" h="599" w="5278">
                  <a:moveTo>
                    <a:pt x="5241" y="0"/>
                  </a:moveTo>
                  <a:cubicBezTo>
                    <a:pt x="5096" y="0"/>
                    <a:pt x="3999" y="356"/>
                    <a:pt x="2639" y="412"/>
                  </a:cubicBezTo>
                  <a:cubicBezTo>
                    <a:pt x="2465" y="422"/>
                    <a:pt x="2295" y="426"/>
                    <a:pt x="2131" y="426"/>
                  </a:cubicBezTo>
                  <a:cubicBezTo>
                    <a:pt x="1041" y="426"/>
                    <a:pt x="195" y="242"/>
                    <a:pt x="30" y="242"/>
                  </a:cubicBezTo>
                  <a:cubicBezTo>
                    <a:pt x="11" y="242"/>
                    <a:pt x="1" y="244"/>
                    <a:pt x="1" y="250"/>
                  </a:cubicBezTo>
                  <a:cubicBezTo>
                    <a:pt x="1" y="270"/>
                    <a:pt x="285" y="372"/>
                    <a:pt x="752" y="473"/>
                  </a:cubicBezTo>
                  <a:cubicBezTo>
                    <a:pt x="1175" y="544"/>
                    <a:pt x="1736" y="599"/>
                    <a:pt x="2368" y="599"/>
                  </a:cubicBezTo>
                  <a:cubicBezTo>
                    <a:pt x="2463" y="599"/>
                    <a:pt x="2561" y="598"/>
                    <a:pt x="2660" y="595"/>
                  </a:cubicBezTo>
                  <a:cubicBezTo>
                    <a:pt x="3390" y="554"/>
                    <a:pt x="4060" y="412"/>
                    <a:pt x="4527" y="290"/>
                  </a:cubicBezTo>
                  <a:cubicBezTo>
                    <a:pt x="4994" y="148"/>
                    <a:pt x="5278" y="27"/>
                    <a:pt x="5258" y="6"/>
                  </a:cubicBezTo>
                  <a:cubicBezTo>
                    <a:pt x="5258" y="2"/>
                    <a:pt x="5252" y="0"/>
                    <a:pt x="5241"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1" name="Google Shape;951;p28"/>
          <p:cNvPicPr preferRelativeResize="0"/>
          <p:nvPr/>
        </p:nvPicPr>
        <p:blipFill>
          <a:blip r:embed="rId3">
            <a:alphaModFix/>
          </a:blip>
          <a:stretch>
            <a:fillRect/>
          </a:stretch>
        </p:blipFill>
        <p:spPr>
          <a:xfrm>
            <a:off x="4842700" y="1446400"/>
            <a:ext cx="3902261" cy="2950025"/>
          </a:xfrm>
          <a:prstGeom prst="rect">
            <a:avLst/>
          </a:prstGeom>
          <a:noFill/>
          <a:ln>
            <a:noFill/>
          </a:ln>
        </p:spPr>
      </p:pic>
      <p:pic>
        <p:nvPicPr>
          <p:cNvPr id="952" name="Google Shape;952;p28"/>
          <p:cNvPicPr preferRelativeResize="0"/>
          <p:nvPr/>
        </p:nvPicPr>
        <p:blipFill>
          <a:blip r:embed="rId4">
            <a:alphaModFix/>
          </a:blip>
          <a:stretch>
            <a:fillRect/>
          </a:stretch>
        </p:blipFill>
        <p:spPr>
          <a:xfrm>
            <a:off x="331750" y="1418800"/>
            <a:ext cx="3957225" cy="3005250"/>
          </a:xfrm>
          <a:prstGeom prst="rect">
            <a:avLst/>
          </a:prstGeom>
          <a:noFill/>
          <a:ln>
            <a:noFill/>
          </a:ln>
        </p:spPr>
      </p:pic>
      <p:cxnSp>
        <p:nvCxnSpPr>
          <p:cNvPr id="953" name="Google Shape;953;p28"/>
          <p:cNvCxnSpPr/>
          <p:nvPr/>
        </p:nvCxnSpPr>
        <p:spPr>
          <a:xfrm>
            <a:off x="6054550" y="2919800"/>
            <a:ext cx="261000" cy="1636200"/>
          </a:xfrm>
          <a:prstGeom prst="straightConnector1">
            <a:avLst/>
          </a:prstGeom>
          <a:noFill/>
          <a:ln cap="flat" cmpd="sng" w="9525">
            <a:solidFill>
              <a:schemeClr val="dk2"/>
            </a:solidFill>
            <a:prstDash val="solid"/>
            <a:round/>
            <a:headEnd len="med" w="med" type="none"/>
            <a:tailEnd len="med" w="med" type="none"/>
          </a:ln>
        </p:spPr>
      </p:cxnSp>
      <p:sp>
        <p:nvSpPr>
          <p:cNvPr id="954" name="Google Shape;954;p28"/>
          <p:cNvSpPr txBox="1"/>
          <p:nvPr/>
        </p:nvSpPr>
        <p:spPr>
          <a:xfrm>
            <a:off x="6202950" y="4396425"/>
            <a:ext cx="10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crop</a:t>
            </a:r>
            <a:endParaRPr b="1" sz="1800">
              <a:solidFill>
                <a:schemeClr val="lt1"/>
              </a:solidFill>
              <a:latin typeface="Lato"/>
              <a:ea typeface="Lato"/>
              <a:cs typeface="Lato"/>
              <a:sym typeface="Lato"/>
            </a:endParaRPr>
          </a:p>
        </p:txBody>
      </p:sp>
      <p:cxnSp>
        <p:nvCxnSpPr>
          <p:cNvPr id="955" name="Google Shape;955;p28"/>
          <p:cNvCxnSpPr>
            <a:endCxn id="956" idx="0"/>
          </p:cNvCxnSpPr>
          <p:nvPr/>
        </p:nvCxnSpPr>
        <p:spPr>
          <a:xfrm>
            <a:off x="8619025" y="3389025"/>
            <a:ext cx="178200" cy="1007400"/>
          </a:xfrm>
          <a:prstGeom prst="straightConnector1">
            <a:avLst/>
          </a:prstGeom>
          <a:noFill/>
          <a:ln cap="flat" cmpd="sng" w="9525">
            <a:solidFill>
              <a:schemeClr val="dk2"/>
            </a:solidFill>
            <a:prstDash val="solid"/>
            <a:round/>
            <a:headEnd len="med" w="med" type="none"/>
            <a:tailEnd len="med" w="med" type="none"/>
          </a:ln>
        </p:spPr>
      </p:cxnSp>
      <p:sp>
        <p:nvSpPr>
          <p:cNvPr id="956" name="Google Shape;956;p28"/>
          <p:cNvSpPr txBox="1"/>
          <p:nvPr/>
        </p:nvSpPr>
        <p:spPr>
          <a:xfrm>
            <a:off x="8405575" y="4396425"/>
            <a:ext cx="783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Lato"/>
                <a:ea typeface="Lato"/>
                <a:cs typeface="Lato"/>
                <a:sym typeface="Lato"/>
              </a:rPr>
              <a:t>weed</a:t>
            </a:r>
            <a:endParaRPr b="1" sz="1800">
              <a:solidFill>
                <a:schemeClr val="lt1"/>
              </a:solidFill>
              <a:latin typeface="Lato"/>
              <a:ea typeface="Lato"/>
              <a:cs typeface="Lato"/>
              <a:sym typeface="Lato"/>
            </a:endParaRPr>
          </a:p>
        </p:txBody>
      </p:sp>
      <p:sp>
        <p:nvSpPr>
          <p:cNvPr id="957" name="Google Shape;957;p28"/>
          <p:cNvSpPr txBox="1"/>
          <p:nvPr/>
        </p:nvSpPr>
        <p:spPr>
          <a:xfrm>
            <a:off x="331750" y="4905675"/>
            <a:ext cx="8413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lt1"/>
                </a:solidFill>
                <a:latin typeface="Lato"/>
                <a:ea typeface="Lato"/>
                <a:cs typeface="Lato"/>
                <a:sym typeface="Lato"/>
              </a:rPr>
              <a:t>The weed detection </a:t>
            </a:r>
            <a:r>
              <a:rPr lang="en" sz="2400">
                <a:solidFill>
                  <a:schemeClr val="lt1"/>
                </a:solidFill>
                <a:latin typeface="Lato"/>
                <a:ea typeface="Lato"/>
                <a:cs typeface="Lato"/>
                <a:sym typeface="Lato"/>
              </a:rPr>
              <a:t> models had a 70-80% accuracy. This is can be improved upon with more data. </a:t>
            </a:r>
            <a:endParaRPr sz="2400">
              <a:solidFill>
                <a:schemeClr val="l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29"/>
          <p:cNvSpPr txBox="1"/>
          <p:nvPr>
            <p:ph type="title"/>
          </p:nvPr>
        </p:nvSpPr>
        <p:spPr>
          <a:xfrm>
            <a:off x="1529700" y="486850"/>
            <a:ext cx="9385200" cy="9915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Model Predictions:</a:t>
            </a:r>
            <a:endParaRPr sz="4800">
              <a:latin typeface="Montserrat Medium"/>
              <a:ea typeface="Montserrat Medium"/>
              <a:cs typeface="Montserrat Medium"/>
              <a:sym typeface="Montserrat Medium"/>
            </a:endParaRPr>
          </a:p>
        </p:txBody>
      </p:sp>
      <p:pic>
        <p:nvPicPr>
          <p:cNvPr id="964" name="Google Shape;964;p29"/>
          <p:cNvPicPr preferRelativeResize="0"/>
          <p:nvPr/>
        </p:nvPicPr>
        <p:blipFill rotWithShape="1">
          <a:blip r:embed="rId3">
            <a:alphaModFix/>
          </a:blip>
          <a:srcRect b="0" l="10685" r="10803" t="0"/>
          <a:stretch/>
        </p:blipFill>
        <p:spPr>
          <a:xfrm>
            <a:off x="1656450" y="1559250"/>
            <a:ext cx="1448270" cy="2843375"/>
          </a:xfrm>
          <a:prstGeom prst="rect">
            <a:avLst/>
          </a:prstGeom>
          <a:noFill/>
          <a:ln>
            <a:noFill/>
          </a:ln>
        </p:spPr>
      </p:pic>
      <p:pic>
        <p:nvPicPr>
          <p:cNvPr id="965" name="Google Shape;965;p29"/>
          <p:cNvPicPr preferRelativeResize="0"/>
          <p:nvPr/>
        </p:nvPicPr>
        <p:blipFill rotWithShape="1">
          <a:blip r:embed="rId4">
            <a:alphaModFix/>
          </a:blip>
          <a:srcRect b="0" l="21539" r="17543" t="10249"/>
          <a:stretch/>
        </p:blipFill>
        <p:spPr>
          <a:xfrm>
            <a:off x="3580725" y="1559250"/>
            <a:ext cx="1507537" cy="2843375"/>
          </a:xfrm>
          <a:prstGeom prst="rect">
            <a:avLst/>
          </a:prstGeom>
          <a:noFill/>
          <a:ln>
            <a:noFill/>
          </a:ln>
        </p:spPr>
      </p:pic>
      <p:pic>
        <p:nvPicPr>
          <p:cNvPr id="966" name="Google Shape;966;p29"/>
          <p:cNvPicPr preferRelativeResize="0"/>
          <p:nvPr/>
        </p:nvPicPr>
        <p:blipFill rotWithShape="1">
          <a:blip r:embed="rId5">
            <a:alphaModFix/>
          </a:blip>
          <a:srcRect b="0" l="0" r="26825" t="8542"/>
          <a:stretch/>
        </p:blipFill>
        <p:spPr>
          <a:xfrm>
            <a:off x="5564250" y="1559300"/>
            <a:ext cx="1507525" cy="2843267"/>
          </a:xfrm>
          <a:prstGeom prst="rect">
            <a:avLst/>
          </a:prstGeom>
          <a:noFill/>
          <a:ln>
            <a:noFill/>
          </a:ln>
        </p:spPr>
      </p:pic>
      <p:sp>
        <p:nvSpPr>
          <p:cNvPr id="967" name="Google Shape;967;p29"/>
          <p:cNvSpPr txBox="1"/>
          <p:nvPr/>
        </p:nvSpPr>
        <p:spPr>
          <a:xfrm>
            <a:off x="1656450" y="4569325"/>
            <a:ext cx="54153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The model accuracy for Multi-class Classification is at 90% accuracy. For this model we used a Convolutional Neural Network which greatly improved the performance since there were 600 plus images in the dataset.  </a:t>
            </a:r>
            <a:endParaRPr b="1" sz="2000">
              <a:solidFill>
                <a:schemeClr val="lt1"/>
              </a:solidFill>
              <a:latin typeface="Lato"/>
              <a:ea typeface="Lato"/>
              <a:cs typeface="Lato"/>
              <a:sym typeface="Lato"/>
            </a:endParaRPr>
          </a:p>
        </p:txBody>
      </p:sp>
      <p:pic>
        <p:nvPicPr>
          <p:cNvPr id="968" name="Google Shape;968;p29"/>
          <p:cNvPicPr preferRelativeResize="0"/>
          <p:nvPr/>
        </p:nvPicPr>
        <p:blipFill>
          <a:blip r:embed="rId6">
            <a:alphaModFix/>
          </a:blip>
          <a:stretch>
            <a:fillRect/>
          </a:stretch>
        </p:blipFill>
        <p:spPr>
          <a:xfrm>
            <a:off x="7682225" y="1154725"/>
            <a:ext cx="3614376" cy="3652425"/>
          </a:xfrm>
          <a:prstGeom prst="rect">
            <a:avLst/>
          </a:prstGeom>
          <a:noFill/>
          <a:ln>
            <a:noFill/>
          </a:ln>
        </p:spPr>
      </p:pic>
      <p:sp>
        <p:nvSpPr>
          <p:cNvPr id="969" name="Google Shape;969;p29"/>
          <p:cNvSpPr txBox="1"/>
          <p:nvPr/>
        </p:nvSpPr>
        <p:spPr>
          <a:xfrm>
            <a:off x="7610250" y="5031175"/>
            <a:ext cx="3686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Lato"/>
                <a:ea typeface="Lato"/>
                <a:cs typeface="Lato"/>
                <a:sym typeface="Lato"/>
              </a:rPr>
              <a:t>The Multi-Classification model for weed density performed at 75% accuracy. </a:t>
            </a:r>
            <a:endParaRPr b="1" sz="2000">
              <a:solidFill>
                <a:schemeClr val="lt1"/>
              </a:solidFill>
              <a:latin typeface="Lato"/>
              <a:ea typeface="Lato"/>
              <a:cs typeface="Lato"/>
              <a:sym typeface="Lato"/>
            </a:endParaRPr>
          </a:p>
        </p:txBody>
      </p:sp>
      <p:sp>
        <p:nvSpPr>
          <p:cNvPr id="970" name="Google Shape;970;p2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30"/>
          <p:cNvSpPr txBox="1"/>
          <p:nvPr>
            <p:ph type="ctrTitle"/>
          </p:nvPr>
        </p:nvSpPr>
        <p:spPr>
          <a:xfrm>
            <a:off x="181275" y="185150"/>
            <a:ext cx="8164800" cy="1423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Object detection model </a:t>
            </a:r>
            <a:r>
              <a:rPr lang="en" sz="4800">
                <a:latin typeface="Montserrat Medium"/>
                <a:ea typeface="Montserrat Medium"/>
                <a:cs typeface="Montserrat Medium"/>
                <a:sym typeface="Montserrat Medium"/>
              </a:rPr>
              <a:t>Prediction</a:t>
            </a:r>
            <a:endParaRPr sz="4800">
              <a:latin typeface="Montserrat Medium"/>
              <a:ea typeface="Montserrat Medium"/>
              <a:cs typeface="Montserrat Medium"/>
              <a:sym typeface="Montserrat Medium"/>
            </a:endParaRPr>
          </a:p>
        </p:txBody>
      </p:sp>
      <p:pic>
        <p:nvPicPr>
          <p:cNvPr id="977" name="Google Shape;977;p30" title="labelling obj.mp4">
            <a:hlinkClick r:id="rId3"/>
          </p:cNvPr>
          <p:cNvPicPr preferRelativeResize="0"/>
          <p:nvPr/>
        </p:nvPicPr>
        <p:blipFill>
          <a:blip r:embed="rId4">
            <a:alphaModFix/>
          </a:blip>
          <a:stretch>
            <a:fillRect/>
          </a:stretch>
        </p:blipFill>
        <p:spPr>
          <a:xfrm>
            <a:off x="8392450" y="104925"/>
            <a:ext cx="3389400" cy="2542050"/>
          </a:xfrm>
          <a:prstGeom prst="rect">
            <a:avLst/>
          </a:prstGeom>
          <a:noFill/>
          <a:ln>
            <a:noFill/>
          </a:ln>
        </p:spPr>
      </p:pic>
      <p:pic>
        <p:nvPicPr>
          <p:cNvPr id="978" name="Google Shape;978;p30"/>
          <p:cNvPicPr preferRelativeResize="0"/>
          <p:nvPr/>
        </p:nvPicPr>
        <p:blipFill>
          <a:blip r:embed="rId5">
            <a:alphaModFix/>
          </a:blip>
          <a:stretch>
            <a:fillRect/>
          </a:stretch>
        </p:blipFill>
        <p:spPr>
          <a:xfrm>
            <a:off x="181275" y="1672200"/>
            <a:ext cx="7292151" cy="3859901"/>
          </a:xfrm>
          <a:prstGeom prst="rect">
            <a:avLst/>
          </a:prstGeom>
          <a:noFill/>
          <a:ln>
            <a:noFill/>
          </a:ln>
        </p:spPr>
      </p:pic>
      <p:pic>
        <p:nvPicPr>
          <p:cNvPr id="979" name="Google Shape;979;p30"/>
          <p:cNvPicPr preferRelativeResize="0"/>
          <p:nvPr/>
        </p:nvPicPr>
        <p:blipFill>
          <a:blip r:embed="rId6">
            <a:alphaModFix/>
          </a:blip>
          <a:stretch>
            <a:fillRect/>
          </a:stretch>
        </p:blipFill>
        <p:spPr>
          <a:xfrm>
            <a:off x="4578350" y="2434400"/>
            <a:ext cx="7538350" cy="4510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77"/>
                                        </p:tgtEl>
                                        <p:attrNameLst>
                                          <p:attrName>style.visibility</p:attrName>
                                        </p:attrNameLst>
                                      </p:cBhvr>
                                      <p:to>
                                        <p:strVal val="visible"/>
                                      </p:to>
                                    </p:set>
                                    <p:animEffect filter="fade" transition="in">
                                      <p:cBhvr>
                                        <p:cTn dur="1000"/>
                                        <p:tgtEl>
                                          <p:spTgt spid="9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31"/>
          <p:cNvSpPr txBox="1"/>
          <p:nvPr>
            <p:ph type="title"/>
          </p:nvPr>
        </p:nvSpPr>
        <p:spPr>
          <a:xfrm>
            <a:off x="1596475" y="515450"/>
            <a:ext cx="9385200" cy="12189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Challenges &amp; Considerations</a:t>
            </a:r>
            <a:endParaRPr sz="4800">
              <a:latin typeface="Montserrat Medium"/>
              <a:ea typeface="Montserrat Medium"/>
              <a:cs typeface="Montserrat Medium"/>
              <a:sym typeface="Montserrat Medium"/>
            </a:endParaRPr>
          </a:p>
        </p:txBody>
      </p:sp>
      <p:sp>
        <p:nvSpPr>
          <p:cNvPr id="986" name="Google Shape;986;p31"/>
          <p:cNvSpPr txBox="1"/>
          <p:nvPr>
            <p:ph idx="4294967295" type="subTitle"/>
          </p:nvPr>
        </p:nvSpPr>
        <p:spPr>
          <a:xfrm>
            <a:off x="1749075" y="1687513"/>
            <a:ext cx="5624100" cy="3940800"/>
          </a:xfrm>
          <a:prstGeom prst="rect">
            <a:avLst/>
          </a:prstGeom>
        </p:spPr>
        <p:txBody>
          <a:bodyPr anchorCtr="0" anchor="t" bIns="121900" lIns="121900" spcFirstLastPara="1" rIns="121900" wrap="square" tIns="121900">
            <a:normAutofit fontScale="25000" lnSpcReduction="20000"/>
          </a:bodyPr>
          <a:lstStyle/>
          <a:p>
            <a:pPr indent="0" lvl="0" marL="0" rtl="0" algn="l">
              <a:spcBef>
                <a:spcPts val="0"/>
              </a:spcBef>
              <a:spcAft>
                <a:spcPts val="0"/>
              </a:spcAft>
              <a:buNone/>
            </a:pPr>
            <a:r>
              <a:rPr lang="en" sz="9600">
                <a:solidFill>
                  <a:schemeClr val="lt1"/>
                </a:solidFill>
              </a:rPr>
              <a:t>Data Labelling &amp; Data Collection</a:t>
            </a:r>
            <a:endParaRPr sz="9600">
              <a:solidFill>
                <a:schemeClr val="lt1"/>
              </a:solidFill>
            </a:endParaRPr>
          </a:p>
          <a:p>
            <a:pPr indent="0" lvl="0" marL="0" rtl="0" algn="l">
              <a:spcBef>
                <a:spcPts val="1600"/>
              </a:spcBef>
              <a:spcAft>
                <a:spcPts val="0"/>
              </a:spcAft>
              <a:buNone/>
            </a:pPr>
            <a:r>
              <a:t/>
            </a:r>
            <a:endParaRPr sz="9600">
              <a:solidFill>
                <a:schemeClr val="lt1"/>
              </a:solidFill>
            </a:endParaRPr>
          </a:p>
          <a:p>
            <a:pPr indent="0" lvl="0" marL="0" rtl="0" algn="l">
              <a:spcBef>
                <a:spcPts val="1600"/>
              </a:spcBef>
              <a:spcAft>
                <a:spcPts val="0"/>
              </a:spcAft>
              <a:buNone/>
            </a:pPr>
            <a:r>
              <a:rPr lang="en" sz="9600">
                <a:solidFill>
                  <a:schemeClr val="lt1"/>
                </a:solidFill>
              </a:rPr>
              <a:t>Model Training</a:t>
            </a:r>
            <a:endParaRPr sz="9600">
              <a:solidFill>
                <a:schemeClr val="lt1"/>
              </a:solidFill>
            </a:endParaRPr>
          </a:p>
          <a:p>
            <a:pPr indent="0" lvl="0" marL="0" rtl="0" algn="l">
              <a:spcBef>
                <a:spcPts val="1600"/>
              </a:spcBef>
              <a:spcAft>
                <a:spcPts val="0"/>
              </a:spcAft>
              <a:buNone/>
            </a:pPr>
            <a:r>
              <a:t/>
            </a:r>
            <a:endParaRPr sz="9600">
              <a:solidFill>
                <a:schemeClr val="lt1"/>
              </a:solidFill>
            </a:endParaRPr>
          </a:p>
          <a:p>
            <a:pPr indent="0" lvl="0" marL="0" rtl="0" algn="l">
              <a:spcBef>
                <a:spcPts val="1600"/>
              </a:spcBef>
              <a:spcAft>
                <a:spcPts val="0"/>
              </a:spcAft>
              <a:buNone/>
            </a:pPr>
            <a:r>
              <a:rPr lang="en" sz="9600">
                <a:solidFill>
                  <a:schemeClr val="lt1"/>
                </a:solidFill>
              </a:rPr>
              <a:t>Time Constraints</a:t>
            </a:r>
            <a:endParaRPr sz="9600">
              <a:solidFill>
                <a:schemeClr val="lt1"/>
              </a:solidFill>
            </a:endParaRPr>
          </a:p>
          <a:p>
            <a:pPr indent="0" lvl="0" marL="0" rtl="0" algn="l">
              <a:spcBef>
                <a:spcPts val="1600"/>
              </a:spcBef>
              <a:spcAft>
                <a:spcPts val="0"/>
              </a:spcAft>
              <a:buNone/>
            </a:pPr>
            <a:r>
              <a:t/>
            </a:r>
            <a:endParaRPr sz="9600">
              <a:solidFill>
                <a:schemeClr val="lt1"/>
              </a:solidFill>
            </a:endParaRPr>
          </a:p>
          <a:p>
            <a:pPr indent="0" lvl="0" marL="0" rtl="0" algn="l">
              <a:spcBef>
                <a:spcPts val="1600"/>
              </a:spcBef>
              <a:spcAft>
                <a:spcPts val="0"/>
              </a:spcAft>
              <a:buNone/>
            </a:pPr>
            <a:r>
              <a:rPr lang="en" sz="9600">
                <a:solidFill>
                  <a:schemeClr val="lt1"/>
                </a:solidFill>
              </a:rPr>
              <a:t>Limited Human Resource</a:t>
            </a:r>
            <a:endParaRPr sz="9600">
              <a:solidFill>
                <a:schemeClr val="lt1"/>
              </a:solidFill>
            </a:endParaRPr>
          </a:p>
          <a:p>
            <a:pPr indent="0" lvl="0" marL="0" rtl="0" algn="l">
              <a:spcBef>
                <a:spcPts val="1600"/>
              </a:spcBef>
              <a:spcAft>
                <a:spcPts val="1600"/>
              </a:spcAft>
              <a:buNone/>
            </a:pPr>
            <a:r>
              <a:t/>
            </a:r>
            <a:endParaRPr>
              <a:solidFill>
                <a:schemeClr val="lt1"/>
              </a:solidFill>
            </a:endParaRPr>
          </a:p>
        </p:txBody>
      </p:sp>
      <p:grpSp>
        <p:nvGrpSpPr>
          <p:cNvPr id="987" name="Google Shape;987;p31"/>
          <p:cNvGrpSpPr/>
          <p:nvPr/>
        </p:nvGrpSpPr>
        <p:grpSpPr>
          <a:xfrm>
            <a:off x="-4" y="1083895"/>
            <a:ext cx="162075" cy="874671"/>
            <a:chOff x="1967117" y="2608570"/>
            <a:chExt cx="162075" cy="874671"/>
          </a:xfrm>
        </p:grpSpPr>
        <p:sp>
          <p:nvSpPr>
            <p:cNvPr id="988" name="Google Shape;988;p31"/>
            <p:cNvSpPr/>
            <p:nvPr/>
          </p:nvSpPr>
          <p:spPr>
            <a:xfrm>
              <a:off x="1967117" y="3353151"/>
              <a:ext cx="148420" cy="130090"/>
            </a:xfrm>
            <a:custGeom>
              <a:rect b="b" l="l" r="r" t="t"/>
              <a:pathLst>
                <a:path extrusionOk="0" h="3506" w="4000">
                  <a:moveTo>
                    <a:pt x="2064" y="1"/>
                  </a:moveTo>
                  <a:lnTo>
                    <a:pt x="0" y="3435"/>
                  </a:lnTo>
                  <a:lnTo>
                    <a:pt x="4000" y="3506"/>
                  </a:lnTo>
                  <a:lnTo>
                    <a:pt x="2064"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1"/>
            <p:cNvSpPr/>
            <p:nvPr/>
          </p:nvSpPr>
          <p:spPr>
            <a:xfrm>
              <a:off x="1970271" y="3166996"/>
              <a:ext cx="148939" cy="130090"/>
            </a:xfrm>
            <a:custGeom>
              <a:rect b="b" l="l" r="r" t="t"/>
              <a:pathLst>
                <a:path extrusionOk="0" h="3506" w="4014">
                  <a:moveTo>
                    <a:pt x="2063" y="1"/>
                  </a:moveTo>
                  <a:lnTo>
                    <a:pt x="0" y="3435"/>
                  </a:lnTo>
                  <a:lnTo>
                    <a:pt x="4014" y="3506"/>
                  </a:lnTo>
                  <a:lnTo>
                    <a:pt x="2063"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1"/>
            <p:cNvSpPr/>
            <p:nvPr/>
          </p:nvSpPr>
          <p:spPr>
            <a:xfrm>
              <a:off x="1973945" y="2980879"/>
              <a:ext cx="148420" cy="130053"/>
            </a:xfrm>
            <a:custGeom>
              <a:rect b="b" l="l" r="r" t="t"/>
              <a:pathLst>
                <a:path extrusionOk="0" h="3505" w="4000">
                  <a:moveTo>
                    <a:pt x="2063" y="0"/>
                  </a:moveTo>
                  <a:lnTo>
                    <a:pt x="0" y="3434"/>
                  </a:lnTo>
                  <a:lnTo>
                    <a:pt x="3999" y="3505"/>
                  </a:lnTo>
                  <a:lnTo>
                    <a:pt x="2063"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1"/>
            <p:cNvSpPr/>
            <p:nvPr/>
          </p:nvSpPr>
          <p:spPr>
            <a:xfrm>
              <a:off x="1977061" y="2794724"/>
              <a:ext cx="148977" cy="130053"/>
            </a:xfrm>
            <a:custGeom>
              <a:rect b="b" l="l" r="r" t="t"/>
              <a:pathLst>
                <a:path extrusionOk="0" h="3505" w="4015">
                  <a:moveTo>
                    <a:pt x="2064" y="0"/>
                  </a:moveTo>
                  <a:lnTo>
                    <a:pt x="1" y="3434"/>
                  </a:lnTo>
                  <a:lnTo>
                    <a:pt x="4014" y="3505"/>
                  </a:lnTo>
                  <a:lnTo>
                    <a:pt x="4014" y="3505"/>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1"/>
            <p:cNvSpPr/>
            <p:nvPr/>
          </p:nvSpPr>
          <p:spPr>
            <a:xfrm>
              <a:off x="1980735" y="2608570"/>
              <a:ext cx="148457" cy="130610"/>
            </a:xfrm>
            <a:custGeom>
              <a:rect b="b" l="l" r="r" t="t"/>
              <a:pathLst>
                <a:path extrusionOk="0" h="3520" w="4001">
                  <a:moveTo>
                    <a:pt x="2064" y="0"/>
                  </a:moveTo>
                  <a:lnTo>
                    <a:pt x="1" y="3434"/>
                  </a:lnTo>
                  <a:lnTo>
                    <a:pt x="4000" y="3519"/>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3" name="Google Shape;993;p31"/>
          <p:cNvGrpSpPr/>
          <p:nvPr/>
        </p:nvGrpSpPr>
        <p:grpSpPr>
          <a:xfrm>
            <a:off x="-4" y="2037770"/>
            <a:ext cx="162075" cy="874671"/>
            <a:chOff x="1967117" y="2608570"/>
            <a:chExt cx="162075" cy="874671"/>
          </a:xfrm>
        </p:grpSpPr>
        <p:sp>
          <p:nvSpPr>
            <p:cNvPr id="994" name="Google Shape;994;p31"/>
            <p:cNvSpPr/>
            <p:nvPr/>
          </p:nvSpPr>
          <p:spPr>
            <a:xfrm>
              <a:off x="1967117" y="3353151"/>
              <a:ext cx="148420" cy="130090"/>
            </a:xfrm>
            <a:custGeom>
              <a:rect b="b" l="l" r="r" t="t"/>
              <a:pathLst>
                <a:path extrusionOk="0" h="3506" w="4000">
                  <a:moveTo>
                    <a:pt x="2064" y="1"/>
                  </a:moveTo>
                  <a:lnTo>
                    <a:pt x="0" y="3435"/>
                  </a:lnTo>
                  <a:lnTo>
                    <a:pt x="4000" y="3506"/>
                  </a:lnTo>
                  <a:lnTo>
                    <a:pt x="2064"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1"/>
            <p:cNvSpPr/>
            <p:nvPr/>
          </p:nvSpPr>
          <p:spPr>
            <a:xfrm>
              <a:off x="1970271" y="3166996"/>
              <a:ext cx="148939" cy="130090"/>
            </a:xfrm>
            <a:custGeom>
              <a:rect b="b" l="l" r="r" t="t"/>
              <a:pathLst>
                <a:path extrusionOk="0" h="3506" w="4014">
                  <a:moveTo>
                    <a:pt x="2063" y="1"/>
                  </a:moveTo>
                  <a:lnTo>
                    <a:pt x="0" y="3435"/>
                  </a:lnTo>
                  <a:lnTo>
                    <a:pt x="4014" y="3506"/>
                  </a:lnTo>
                  <a:lnTo>
                    <a:pt x="2063"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1"/>
            <p:cNvSpPr/>
            <p:nvPr/>
          </p:nvSpPr>
          <p:spPr>
            <a:xfrm>
              <a:off x="1973945" y="2980879"/>
              <a:ext cx="148420" cy="130053"/>
            </a:xfrm>
            <a:custGeom>
              <a:rect b="b" l="l" r="r" t="t"/>
              <a:pathLst>
                <a:path extrusionOk="0" h="3505" w="4000">
                  <a:moveTo>
                    <a:pt x="2063" y="0"/>
                  </a:moveTo>
                  <a:lnTo>
                    <a:pt x="0" y="3434"/>
                  </a:lnTo>
                  <a:lnTo>
                    <a:pt x="3999" y="3505"/>
                  </a:lnTo>
                  <a:lnTo>
                    <a:pt x="2063"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1"/>
            <p:cNvSpPr/>
            <p:nvPr/>
          </p:nvSpPr>
          <p:spPr>
            <a:xfrm>
              <a:off x="1977061" y="2794724"/>
              <a:ext cx="148977" cy="130053"/>
            </a:xfrm>
            <a:custGeom>
              <a:rect b="b" l="l" r="r" t="t"/>
              <a:pathLst>
                <a:path extrusionOk="0" h="3505" w="4015">
                  <a:moveTo>
                    <a:pt x="2064" y="0"/>
                  </a:moveTo>
                  <a:lnTo>
                    <a:pt x="1" y="3434"/>
                  </a:lnTo>
                  <a:lnTo>
                    <a:pt x="4014" y="3505"/>
                  </a:lnTo>
                  <a:lnTo>
                    <a:pt x="4014" y="3505"/>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1"/>
            <p:cNvSpPr/>
            <p:nvPr/>
          </p:nvSpPr>
          <p:spPr>
            <a:xfrm>
              <a:off x="1980735" y="2608570"/>
              <a:ext cx="148457" cy="130610"/>
            </a:xfrm>
            <a:custGeom>
              <a:rect b="b" l="l" r="r" t="t"/>
              <a:pathLst>
                <a:path extrusionOk="0" h="3520" w="4001">
                  <a:moveTo>
                    <a:pt x="2064" y="0"/>
                  </a:moveTo>
                  <a:lnTo>
                    <a:pt x="1" y="3434"/>
                  </a:lnTo>
                  <a:lnTo>
                    <a:pt x="4000" y="3519"/>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9" name="Google Shape;999;p31"/>
          <p:cNvGrpSpPr/>
          <p:nvPr/>
        </p:nvGrpSpPr>
        <p:grpSpPr>
          <a:xfrm>
            <a:off x="-4" y="2991657"/>
            <a:ext cx="162075" cy="874671"/>
            <a:chOff x="1967117" y="2608570"/>
            <a:chExt cx="162075" cy="874671"/>
          </a:xfrm>
        </p:grpSpPr>
        <p:sp>
          <p:nvSpPr>
            <p:cNvPr id="1000" name="Google Shape;1000;p31"/>
            <p:cNvSpPr/>
            <p:nvPr/>
          </p:nvSpPr>
          <p:spPr>
            <a:xfrm>
              <a:off x="1967117" y="3353151"/>
              <a:ext cx="148420" cy="130090"/>
            </a:xfrm>
            <a:custGeom>
              <a:rect b="b" l="l" r="r" t="t"/>
              <a:pathLst>
                <a:path extrusionOk="0" h="3506" w="4000">
                  <a:moveTo>
                    <a:pt x="2064" y="1"/>
                  </a:moveTo>
                  <a:lnTo>
                    <a:pt x="0" y="3435"/>
                  </a:lnTo>
                  <a:lnTo>
                    <a:pt x="4000" y="3506"/>
                  </a:lnTo>
                  <a:lnTo>
                    <a:pt x="2064"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1"/>
            <p:cNvSpPr/>
            <p:nvPr/>
          </p:nvSpPr>
          <p:spPr>
            <a:xfrm>
              <a:off x="1970271" y="3166996"/>
              <a:ext cx="148939" cy="130090"/>
            </a:xfrm>
            <a:custGeom>
              <a:rect b="b" l="l" r="r" t="t"/>
              <a:pathLst>
                <a:path extrusionOk="0" h="3506" w="4014">
                  <a:moveTo>
                    <a:pt x="2063" y="1"/>
                  </a:moveTo>
                  <a:lnTo>
                    <a:pt x="0" y="3435"/>
                  </a:lnTo>
                  <a:lnTo>
                    <a:pt x="4014" y="3506"/>
                  </a:lnTo>
                  <a:lnTo>
                    <a:pt x="2063" y="1"/>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1"/>
            <p:cNvSpPr/>
            <p:nvPr/>
          </p:nvSpPr>
          <p:spPr>
            <a:xfrm>
              <a:off x="1973945" y="2980879"/>
              <a:ext cx="148420" cy="130053"/>
            </a:xfrm>
            <a:custGeom>
              <a:rect b="b" l="l" r="r" t="t"/>
              <a:pathLst>
                <a:path extrusionOk="0" h="3505" w="4000">
                  <a:moveTo>
                    <a:pt x="2063" y="0"/>
                  </a:moveTo>
                  <a:lnTo>
                    <a:pt x="0" y="3434"/>
                  </a:lnTo>
                  <a:lnTo>
                    <a:pt x="3999" y="3505"/>
                  </a:lnTo>
                  <a:lnTo>
                    <a:pt x="2063"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1"/>
            <p:cNvSpPr/>
            <p:nvPr/>
          </p:nvSpPr>
          <p:spPr>
            <a:xfrm>
              <a:off x="1977061" y="2794724"/>
              <a:ext cx="148977" cy="130053"/>
            </a:xfrm>
            <a:custGeom>
              <a:rect b="b" l="l" r="r" t="t"/>
              <a:pathLst>
                <a:path extrusionOk="0" h="3505" w="4015">
                  <a:moveTo>
                    <a:pt x="2064" y="0"/>
                  </a:moveTo>
                  <a:lnTo>
                    <a:pt x="1" y="3434"/>
                  </a:lnTo>
                  <a:lnTo>
                    <a:pt x="4014" y="3505"/>
                  </a:lnTo>
                  <a:lnTo>
                    <a:pt x="4014" y="3505"/>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1980735" y="2608570"/>
              <a:ext cx="148457" cy="130610"/>
            </a:xfrm>
            <a:custGeom>
              <a:rect b="b" l="l" r="r" t="t"/>
              <a:pathLst>
                <a:path extrusionOk="0" h="3520" w="4001">
                  <a:moveTo>
                    <a:pt x="2064" y="0"/>
                  </a:moveTo>
                  <a:lnTo>
                    <a:pt x="1" y="3434"/>
                  </a:lnTo>
                  <a:lnTo>
                    <a:pt x="4000" y="3519"/>
                  </a:lnTo>
                  <a:lnTo>
                    <a:pt x="2064" y="0"/>
                  </a:lnTo>
                  <a:close/>
                </a:path>
              </a:pathLst>
            </a:custGeom>
            <a:solidFill>
              <a:srgbClr val="1D1D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31"/>
          <p:cNvGrpSpPr/>
          <p:nvPr/>
        </p:nvGrpSpPr>
        <p:grpSpPr>
          <a:xfrm rot="-7304941">
            <a:off x="6151434" y="1825808"/>
            <a:ext cx="3692990" cy="3912221"/>
            <a:chOff x="411650" y="2156650"/>
            <a:chExt cx="2413075" cy="2556325"/>
          </a:xfrm>
        </p:grpSpPr>
        <p:sp>
          <p:nvSpPr>
            <p:cNvPr id="1006" name="Google Shape;1006;p31"/>
            <p:cNvSpPr/>
            <p:nvPr/>
          </p:nvSpPr>
          <p:spPr>
            <a:xfrm>
              <a:off x="1503675" y="2736975"/>
              <a:ext cx="253225" cy="253225"/>
            </a:xfrm>
            <a:custGeom>
              <a:rect b="b" l="l" r="r" t="t"/>
              <a:pathLst>
                <a:path extrusionOk="0" h="10129" w="10129">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1984225" y="2412200"/>
              <a:ext cx="123325" cy="123350"/>
            </a:xfrm>
            <a:custGeom>
              <a:rect b="b" l="l" r="r" t="t"/>
              <a:pathLst>
                <a:path extrusionOk="0" h="4934" w="4933">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2395250" y="2199600"/>
              <a:ext cx="123825" cy="123825"/>
            </a:xfrm>
            <a:custGeom>
              <a:rect b="b" l="l" r="r" t="t"/>
              <a:pathLst>
                <a:path extrusionOk="0" h="4953" w="4953">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1"/>
            <p:cNvSpPr/>
            <p:nvPr/>
          </p:nvSpPr>
          <p:spPr>
            <a:xfrm>
              <a:off x="2580975" y="3149000"/>
              <a:ext cx="109625" cy="109650"/>
            </a:xfrm>
            <a:custGeom>
              <a:rect b="b" l="l" r="r" t="t"/>
              <a:pathLst>
                <a:path extrusionOk="0" h="4386" w="4385">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1"/>
            <p:cNvSpPr/>
            <p:nvPr/>
          </p:nvSpPr>
          <p:spPr>
            <a:xfrm>
              <a:off x="2544425" y="3129725"/>
              <a:ext cx="115725" cy="121300"/>
            </a:xfrm>
            <a:custGeom>
              <a:rect b="b" l="l" r="r" t="t"/>
              <a:pathLst>
                <a:path extrusionOk="0" h="4852" w="4629">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2480500" y="2812575"/>
              <a:ext cx="67500" cy="114200"/>
            </a:xfrm>
            <a:custGeom>
              <a:rect b="b" l="l" r="r" t="t"/>
              <a:pathLst>
                <a:path extrusionOk="0" h="4568" w="2700">
                  <a:moveTo>
                    <a:pt x="569" y="1"/>
                  </a:moveTo>
                  <a:lnTo>
                    <a:pt x="0" y="4568"/>
                  </a:lnTo>
                  <a:lnTo>
                    <a:pt x="2700" y="2721"/>
                  </a:lnTo>
                  <a:lnTo>
                    <a:pt x="569"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2403350" y="2218375"/>
              <a:ext cx="143650" cy="198925"/>
            </a:xfrm>
            <a:custGeom>
              <a:rect b="b" l="l" r="r" t="t"/>
              <a:pathLst>
                <a:path extrusionOk="0" h="7957" w="5746">
                  <a:moveTo>
                    <a:pt x="3614" y="0"/>
                  </a:moveTo>
                  <a:lnTo>
                    <a:pt x="1" y="1401"/>
                  </a:lnTo>
                  <a:lnTo>
                    <a:pt x="3391" y="7957"/>
                  </a:lnTo>
                  <a:lnTo>
                    <a:pt x="5745" y="6942"/>
                  </a:lnTo>
                  <a:lnTo>
                    <a:pt x="3614"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1996900" y="2436050"/>
              <a:ext cx="212125" cy="222300"/>
            </a:xfrm>
            <a:custGeom>
              <a:rect b="b" l="l" r="r" t="t"/>
              <a:pathLst>
                <a:path extrusionOk="0" h="8892" w="8485">
                  <a:moveTo>
                    <a:pt x="3025" y="1"/>
                  </a:moveTo>
                  <a:lnTo>
                    <a:pt x="1" y="2071"/>
                  </a:lnTo>
                  <a:lnTo>
                    <a:pt x="5785" y="8891"/>
                  </a:lnTo>
                  <a:lnTo>
                    <a:pt x="8485" y="6760"/>
                  </a:lnTo>
                  <a:lnTo>
                    <a:pt x="3025"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1"/>
            <p:cNvSpPr/>
            <p:nvPr/>
          </p:nvSpPr>
          <p:spPr>
            <a:xfrm>
              <a:off x="1012475" y="3482900"/>
              <a:ext cx="399875" cy="387200"/>
            </a:xfrm>
            <a:custGeom>
              <a:rect b="b" l="l" r="r" t="t"/>
              <a:pathLst>
                <a:path extrusionOk="0" h="15488" w="15995">
                  <a:moveTo>
                    <a:pt x="2091" y="1"/>
                  </a:moveTo>
                  <a:lnTo>
                    <a:pt x="0" y="3147"/>
                  </a:lnTo>
                  <a:lnTo>
                    <a:pt x="15447" y="15488"/>
                  </a:lnTo>
                  <a:lnTo>
                    <a:pt x="15995" y="15163"/>
                  </a:lnTo>
                  <a:lnTo>
                    <a:pt x="2091"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a:off x="1875125" y="2834400"/>
              <a:ext cx="613000" cy="789675"/>
            </a:xfrm>
            <a:custGeom>
              <a:rect b="b" l="l" r="r" t="t"/>
              <a:pathLst>
                <a:path extrusionOk="0" h="31587" w="2452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a:off x="2149650" y="3482900"/>
              <a:ext cx="165450" cy="139575"/>
            </a:xfrm>
            <a:custGeom>
              <a:rect b="b" l="l" r="r" t="t"/>
              <a:pathLst>
                <a:path extrusionOk="0" h="5583" w="6618">
                  <a:moveTo>
                    <a:pt x="6374" y="1"/>
                  </a:moveTo>
                  <a:lnTo>
                    <a:pt x="0" y="5583"/>
                  </a:lnTo>
                  <a:cubicBezTo>
                    <a:pt x="1137" y="5177"/>
                    <a:pt x="5521" y="1787"/>
                    <a:pt x="6617" y="914"/>
                  </a:cubicBezTo>
                  <a:lnTo>
                    <a:pt x="6374"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a:off x="2085200" y="2710575"/>
              <a:ext cx="78175" cy="234475"/>
            </a:xfrm>
            <a:custGeom>
              <a:rect b="b" l="l" r="r" t="t"/>
              <a:pathLst>
                <a:path extrusionOk="0" h="9379" w="3127">
                  <a:moveTo>
                    <a:pt x="1056" y="1"/>
                  </a:moveTo>
                  <a:lnTo>
                    <a:pt x="0" y="9378"/>
                  </a:lnTo>
                  <a:lnTo>
                    <a:pt x="3126" y="7917"/>
                  </a:lnTo>
                  <a:lnTo>
                    <a:pt x="1056"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a:off x="2274225" y="3170325"/>
              <a:ext cx="378825" cy="364075"/>
            </a:xfrm>
            <a:custGeom>
              <a:rect b="b" l="l" r="r" t="t"/>
              <a:pathLst>
                <a:path extrusionOk="0" h="14563" w="15153">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a:off x="2448525" y="2879050"/>
              <a:ext cx="225825" cy="307025"/>
            </a:xfrm>
            <a:custGeom>
              <a:rect b="b" l="l" r="r" t="t"/>
              <a:pathLst>
                <a:path extrusionOk="0" h="12281" w="9033">
                  <a:moveTo>
                    <a:pt x="4364" y="1"/>
                  </a:moveTo>
                  <a:lnTo>
                    <a:pt x="0" y="610"/>
                  </a:lnTo>
                  <a:lnTo>
                    <a:pt x="3735" y="10718"/>
                  </a:lnTo>
                  <a:lnTo>
                    <a:pt x="7511" y="12281"/>
                  </a:lnTo>
                  <a:lnTo>
                    <a:pt x="9033" y="11266"/>
                  </a:lnTo>
                  <a:lnTo>
                    <a:pt x="4364"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1"/>
            <p:cNvSpPr/>
            <p:nvPr/>
          </p:nvSpPr>
          <p:spPr>
            <a:xfrm>
              <a:off x="2569800" y="2920150"/>
              <a:ext cx="104550" cy="250200"/>
            </a:xfrm>
            <a:custGeom>
              <a:rect b="b" l="l" r="r" t="t"/>
              <a:pathLst>
                <a:path extrusionOk="0" h="10008" w="4182">
                  <a:moveTo>
                    <a:pt x="1" y="1"/>
                  </a:moveTo>
                  <a:lnTo>
                    <a:pt x="3614" y="10007"/>
                  </a:lnTo>
                  <a:lnTo>
                    <a:pt x="4182" y="9622"/>
                  </a:lnTo>
                  <a:lnTo>
                    <a:pt x="183"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2409950" y="2812575"/>
              <a:ext cx="168000" cy="168000"/>
            </a:xfrm>
            <a:custGeom>
              <a:rect b="b" l="l" r="r" t="t"/>
              <a:pathLst>
                <a:path extrusionOk="0" h="6720" w="672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2491150" y="2812575"/>
              <a:ext cx="86800" cy="122325"/>
            </a:xfrm>
            <a:custGeom>
              <a:rect b="b" l="l" r="r" t="t"/>
              <a:pathLst>
                <a:path extrusionOk="0" h="4893" w="3472">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2468825" y="3032800"/>
              <a:ext cx="112175" cy="124875"/>
            </a:xfrm>
            <a:custGeom>
              <a:rect b="b" l="l" r="r" t="t"/>
              <a:pathLst>
                <a:path extrusionOk="0" h="4995" w="4487">
                  <a:moveTo>
                    <a:pt x="995" y="1"/>
                  </a:moveTo>
                  <a:lnTo>
                    <a:pt x="0" y="2031"/>
                  </a:lnTo>
                  <a:lnTo>
                    <a:pt x="3471" y="4994"/>
                  </a:lnTo>
                  <a:lnTo>
                    <a:pt x="4486" y="2254"/>
                  </a:lnTo>
                  <a:lnTo>
                    <a:pt x="995"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2241375" y="3068325"/>
              <a:ext cx="320675" cy="284350"/>
            </a:xfrm>
            <a:custGeom>
              <a:rect b="b" l="l" r="r" t="t"/>
              <a:pathLst>
                <a:path extrusionOk="0" h="11374" w="12827">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2127325" y="3042950"/>
              <a:ext cx="143625" cy="232950"/>
            </a:xfrm>
            <a:custGeom>
              <a:rect b="b" l="l" r="r" t="t"/>
              <a:pathLst>
                <a:path extrusionOk="0" h="9318" w="5745">
                  <a:moveTo>
                    <a:pt x="1624" y="1"/>
                  </a:moveTo>
                  <a:lnTo>
                    <a:pt x="0" y="1016"/>
                  </a:lnTo>
                  <a:lnTo>
                    <a:pt x="3512" y="9317"/>
                  </a:lnTo>
                  <a:lnTo>
                    <a:pt x="5744" y="8018"/>
                  </a:lnTo>
                  <a:lnTo>
                    <a:pt x="1624"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2457150" y="2908475"/>
              <a:ext cx="146675" cy="203000"/>
            </a:xfrm>
            <a:custGeom>
              <a:rect b="b" l="l" r="r" t="t"/>
              <a:pathLst>
                <a:path extrusionOk="0" h="8120" w="5867">
                  <a:moveTo>
                    <a:pt x="2213" y="1"/>
                  </a:moveTo>
                  <a:lnTo>
                    <a:pt x="1" y="1645"/>
                  </a:lnTo>
                  <a:lnTo>
                    <a:pt x="447" y="6395"/>
                  </a:lnTo>
                  <a:lnTo>
                    <a:pt x="3938" y="8120"/>
                  </a:lnTo>
                  <a:lnTo>
                    <a:pt x="5867" y="6395"/>
                  </a:lnTo>
                  <a:lnTo>
                    <a:pt x="4628" y="1401"/>
                  </a:lnTo>
                  <a:lnTo>
                    <a:pt x="2213"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2103975" y="2658325"/>
              <a:ext cx="396850" cy="351675"/>
            </a:xfrm>
            <a:custGeom>
              <a:rect b="b" l="l" r="r" t="t"/>
              <a:pathLst>
                <a:path extrusionOk="0" h="14067" w="15874">
                  <a:moveTo>
                    <a:pt x="0" y="0"/>
                  </a:moveTo>
                  <a:lnTo>
                    <a:pt x="1502" y="10311"/>
                  </a:lnTo>
                  <a:lnTo>
                    <a:pt x="10961" y="14066"/>
                  </a:lnTo>
                  <a:lnTo>
                    <a:pt x="15873" y="9276"/>
                  </a:lnTo>
                  <a:lnTo>
                    <a:pt x="15589" y="5663"/>
                  </a:lnTo>
                  <a:lnTo>
                    <a:pt x="0"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2103975" y="2658325"/>
              <a:ext cx="396850" cy="231925"/>
            </a:xfrm>
            <a:custGeom>
              <a:rect b="b" l="l" r="r" t="t"/>
              <a:pathLst>
                <a:path extrusionOk="0" h="9277" w="15874">
                  <a:moveTo>
                    <a:pt x="0" y="0"/>
                  </a:moveTo>
                  <a:lnTo>
                    <a:pt x="305" y="2091"/>
                  </a:lnTo>
                  <a:lnTo>
                    <a:pt x="14594" y="6780"/>
                  </a:lnTo>
                  <a:lnTo>
                    <a:pt x="15873" y="9276"/>
                  </a:lnTo>
                  <a:lnTo>
                    <a:pt x="15589" y="5663"/>
                  </a:lnTo>
                  <a:lnTo>
                    <a:pt x="0"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2128325" y="2827800"/>
              <a:ext cx="303475" cy="182200"/>
            </a:xfrm>
            <a:custGeom>
              <a:rect b="b" l="l" r="r" t="t"/>
              <a:pathLst>
                <a:path extrusionOk="0" h="7288" w="12139">
                  <a:moveTo>
                    <a:pt x="1" y="1"/>
                  </a:moveTo>
                  <a:lnTo>
                    <a:pt x="528" y="3532"/>
                  </a:lnTo>
                  <a:lnTo>
                    <a:pt x="9987" y="7287"/>
                  </a:lnTo>
                  <a:lnTo>
                    <a:pt x="12139" y="5319"/>
                  </a:lnTo>
                  <a:lnTo>
                    <a:pt x="1"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1742675" y="2677100"/>
              <a:ext cx="369950" cy="586100"/>
            </a:xfrm>
            <a:custGeom>
              <a:rect b="b" l="l" r="r" t="t"/>
              <a:pathLst>
                <a:path extrusionOk="0" h="23444" w="14798">
                  <a:moveTo>
                    <a:pt x="14797" y="0"/>
                  </a:moveTo>
                  <a:lnTo>
                    <a:pt x="0" y="13803"/>
                  </a:lnTo>
                  <a:lnTo>
                    <a:pt x="3126" y="23444"/>
                  </a:lnTo>
                  <a:lnTo>
                    <a:pt x="7511" y="21922"/>
                  </a:lnTo>
                  <a:lnTo>
                    <a:pt x="14757" y="10250"/>
                  </a:lnTo>
                  <a:lnTo>
                    <a:pt x="14797"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1803050" y="2812575"/>
              <a:ext cx="308550" cy="450625"/>
            </a:xfrm>
            <a:custGeom>
              <a:rect b="b" l="l" r="r" t="t"/>
              <a:pathLst>
                <a:path extrusionOk="0" h="18025" w="12342">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1609225" y="2745100"/>
              <a:ext cx="220750" cy="260850"/>
            </a:xfrm>
            <a:custGeom>
              <a:rect b="b" l="l" r="r" t="t"/>
              <a:pathLst>
                <a:path extrusionOk="0" h="10434" w="8830">
                  <a:moveTo>
                    <a:pt x="2619" y="0"/>
                  </a:moveTo>
                  <a:lnTo>
                    <a:pt x="0" y="3552"/>
                  </a:lnTo>
                  <a:lnTo>
                    <a:pt x="8282" y="10433"/>
                  </a:lnTo>
                  <a:lnTo>
                    <a:pt x="8830" y="9804"/>
                  </a:lnTo>
                  <a:lnTo>
                    <a:pt x="2619"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411650" y="3545825"/>
              <a:ext cx="987000" cy="1167150"/>
            </a:xfrm>
            <a:custGeom>
              <a:rect b="b" l="l" r="r" t="t"/>
              <a:pathLst>
                <a:path extrusionOk="0" h="46686" w="39480">
                  <a:moveTo>
                    <a:pt x="23242" y="1"/>
                  </a:moveTo>
                  <a:lnTo>
                    <a:pt x="1" y="35176"/>
                  </a:lnTo>
                  <a:lnTo>
                    <a:pt x="31462" y="46685"/>
                  </a:lnTo>
                  <a:lnTo>
                    <a:pt x="39480" y="12971"/>
                  </a:lnTo>
                  <a:lnTo>
                    <a:pt x="23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1038350" y="2851750"/>
              <a:ext cx="958575" cy="1010250"/>
            </a:xfrm>
            <a:custGeom>
              <a:rect b="b" l="l" r="r" t="t"/>
              <a:pathLst>
                <a:path extrusionOk="0" h="40410" w="38343">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1299175" y="3440950"/>
              <a:ext cx="697750" cy="400750"/>
            </a:xfrm>
            <a:custGeom>
              <a:rect b="b" l="l" r="r" t="t"/>
              <a:pathLst>
                <a:path extrusionOk="0" h="16030" w="2791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1187525" y="3150525"/>
              <a:ext cx="162425" cy="180675"/>
            </a:xfrm>
            <a:custGeom>
              <a:rect b="b" l="l" r="r" t="t"/>
              <a:pathLst>
                <a:path extrusionOk="0" h="7227" w="6497">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1821325" y="3009975"/>
              <a:ext cx="33000" cy="171025"/>
            </a:xfrm>
            <a:custGeom>
              <a:rect b="b" l="l" r="r" t="t"/>
              <a:pathLst>
                <a:path extrusionOk="0" h="6841" w="1320">
                  <a:moveTo>
                    <a:pt x="1" y="0"/>
                  </a:moveTo>
                  <a:lnTo>
                    <a:pt x="346" y="1502"/>
                  </a:lnTo>
                  <a:lnTo>
                    <a:pt x="589" y="6699"/>
                  </a:lnTo>
                  <a:lnTo>
                    <a:pt x="1320" y="6841"/>
                  </a:lnTo>
                  <a:lnTo>
                    <a:pt x="1320" y="6841"/>
                  </a:lnTo>
                  <a:lnTo>
                    <a:pt x="670" y="569"/>
                  </a:lnTo>
                  <a:lnTo>
                    <a:pt x="1"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1442275" y="3649850"/>
              <a:ext cx="460775" cy="191850"/>
            </a:xfrm>
            <a:custGeom>
              <a:rect b="b" l="l" r="r" t="t"/>
              <a:pathLst>
                <a:path extrusionOk="0" h="7674" w="18431">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1130700" y="3093200"/>
              <a:ext cx="207050" cy="252225"/>
            </a:xfrm>
            <a:custGeom>
              <a:rect b="b" l="l" r="r" t="t"/>
              <a:pathLst>
                <a:path extrusionOk="0" h="10089" w="8282">
                  <a:moveTo>
                    <a:pt x="8282" y="0"/>
                  </a:moveTo>
                  <a:cubicBezTo>
                    <a:pt x="5988" y="2801"/>
                    <a:pt x="2578" y="6942"/>
                    <a:pt x="1" y="10088"/>
                  </a:cubicBezTo>
                  <a:lnTo>
                    <a:pt x="1218" y="10088"/>
                  </a:lnTo>
                  <a:lnTo>
                    <a:pt x="8282" y="1604"/>
                  </a:lnTo>
                  <a:lnTo>
                    <a:pt x="8282"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1674675" y="3399175"/>
              <a:ext cx="322250" cy="255225"/>
            </a:xfrm>
            <a:custGeom>
              <a:rect b="b" l="l" r="r" t="t"/>
              <a:pathLst>
                <a:path extrusionOk="0" h="10209" w="1289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1674675" y="2483750"/>
              <a:ext cx="466875" cy="506450"/>
            </a:xfrm>
            <a:custGeom>
              <a:rect b="b" l="l" r="r" t="t"/>
              <a:pathLst>
                <a:path extrusionOk="0" h="20258" w="18675">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2062350" y="2248825"/>
              <a:ext cx="431350" cy="358275"/>
            </a:xfrm>
            <a:custGeom>
              <a:rect b="b" l="l" r="r" t="t"/>
              <a:pathLst>
                <a:path extrusionOk="0" h="14331" w="17254">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2457150" y="2156650"/>
              <a:ext cx="367575" cy="240350"/>
            </a:xfrm>
            <a:custGeom>
              <a:rect b="b" l="l" r="r" t="t"/>
              <a:pathLst>
                <a:path extrusionOk="0" h="9614" w="14703">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1630525" y="3068325"/>
              <a:ext cx="600325" cy="554150"/>
            </a:xfrm>
            <a:custGeom>
              <a:rect b="b" l="l" r="r" t="t"/>
              <a:pathLst>
                <a:path extrusionOk="0" h="22166" w="24013">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2167900" y="2926925"/>
              <a:ext cx="374025" cy="324100"/>
            </a:xfrm>
            <a:custGeom>
              <a:rect b="b" l="l" r="r" t="t"/>
              <a:pathLst>
                <a:path extrusionOk="0" h="12964" w="14961">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1"/>
            <p:cNvSpPr/>
            <p:nvPr/>
          </p:nvSpPr>
          <p:spPr>
            <a:xfrm>
              <a:off x="1742675" y="2998300"/>
              <a:ext cx="770825" cy="624175"/>
            </a:xfrm>
            <a:custGeom>
              <a:rect b="b" l="l" r="r" t="t"/>
              <a:pathLst>
                <a:path extrusionOk="0" h="24967" w="30833">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1"/>
            <p:cNvSpPr/>
            <p:nvPr/>
          </p:nvSpPr>
          <p:spPr>
            <a:xfrm>
              <a:off x="1793425" y="3269275"/>
              <a:ext cx="433375" cy="353200"/>
            </a:xfrm>
            <a:custGeom>
              <a:rect b="b" l="l" r="r" t="t"/>
              <a:pathLst>
                <a:path extrusionOk="0" h="14128" w="17335">
                  <a:moveTo>
                    <a:pt x="17334" y="0"/>
                  </a:moveTo>
                  <a:lnTo>
                    <a:pt x="0" y="13194"/>
                  </a:lnTo>
                  <a:lnTo>
                    <a:pt x="325" y="14128"/>
                  </a:lnTo>
                  <a:lnTo>
                    <a:pt x="17213" y="691"/>
                  </a:lnTo>
                  <a:lnTo>
                    <a:pt x="17334"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1535125" y="3314950"/>
              <a:ext cx="336475" cy="336450"/>
            </a:xfrm>
            <a:custGeom>
              <a:rect b="b" l="l" r="r" t="t"/>
              <a:pathLst>
                <a:path extrusionOk="0" h="13458" w="13459">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2111575" y="3070350"/>
              <a:ext cx="174600" cy="174600"/>
            </a:xfrm>
            <a:custGeom>
              <a:rect b="b" l="l" r="r" t="t"/>
              <a:pathLst>
                <a:path extrusionOk="0" h="6984" w="6984">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2127325" y="3079500"/>
              <a:ext cx="149700" cy="119775"/>
            </a:xfrm>
            <a:custGeom>
              <a:rect b="b" l="l" r="r" t="t"/>
              <a:pathLst>
                <a:path extrusionOk="0" h="4791" w="5988">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1"/>
            <p:cNvSpPr/>
            <p:nvPr/>
          </p:nvSpPr>
          <p:spPr>
            <a:xfrm>
              <a:off x="1569625" y="3336250"/>
              <a:ext cx="279625" cy="223800"/>
            </a:xfrm>
            <a:custGeom>
              <a:rect b="b" l="l" r="r" t="t"/>
              <a:pathLst>
                <a:path extrusionOk="0" h="8952" w="11185">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1"/>
            <p:cNvSpPr/>
            <p:nvPr/>
          </p:nvSpPr>
          <p:spPr>
            <a:xfrm>
              <a:off x="1324025" y="3150525"/>
              <a:ext cx="532350" cy="695225"/>
            </a:xfrm>
            <a:custGeom>
              <a:rect b="b" l="l" r="r" t="t"/>
              <a:pathLst>
                <a:path extrusionOk="0" h="27809" w="21294">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927725" y="3772150"/>
              <a:ext cx="348625" cy="799750"/>
            </a:xfrm>
            <a:custGeom>
              <a:rect b="b" l="l" r="r" t="t"/>
              <a:pathLst>
                <a:path extrusionOk="0" h="31990" w="13945">
                  <a:moveTo>
                    <a:pt x="13945" y="0"/>
                  </a:moveTo>
                  <a:lnTo>
                    <a:pt x="0" y="31989"/>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1773125" y="2566475"/>
              <a:ext cx="334425" cy="369425"/>
            </a:xfrm>
            <a:custGeom>
              <a:rect b="b" l="l" r="r" t="t"/>
              <a:pathLst>
                <a:path extrusionOk="0" h="14777" w="13377">
                  <a:moveTo>
                    <a:pt x="0" y="14777"/>
                  </a:moveTo>
                  <a:lnTo>
                    <a:pt x="13376" y="0"/>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1"/>
            <p:cNvSpPr/>
            <p:nvPr/>
          </p:nvSpPr>
          <p:spPr>
            <a:xfrm>
              <a:off x="2127325" y="2341675"/>
              <a:ext cx="353200" cy="211625"/>
            </a:xfrm>
            <a:custGeom>
              <a:rect b="b" l="l" r="r" t="t"/>
              <a:pathLst>
                <a:path extrusionOk="0" h="8465" w="14128">
                  <a:moveTo>
                    <a:pt x="0" y="8465"/>
                  </a:moveTo>
                  <a:lnTo>
                    <a:pt x="14127" y="1"/>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1"/>
            <p:cNvSpPr/>
            <p:nvPr/>
          </p:nvSpPr>
          <p:spPr>
            <a:xfrm>
              <a:off x="2492675" y="2220900"/>
              <a:ext cx="325800" cy="121300"/>
            </a:xfrm>
            <a:custGeom>
              <a:rect b="b" l="l" r="r" t="t"/>
              <a:pathLst>
                <a:path extrusionOk="0" h="4852" w="13032">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1038350" y="3810725"/>
              <a:ext cx="360300" cy="902250"/>
            </a:xfrm>
            <a:custGeom>
              <a:rect b="b" l="l" r="r" t="t"/>
              <a:pathLst>
                <a:path extrusionOk="0" h="36090" w="14412">
                  <a:moveTo>
                    <a:pt x="11428" y="0"/>
                  </a:moveTo>
                  <a:lnTo>
                    <a:pt x="0" y="33735"/>
                  </a:lnTo>
                  <a:lnTo>
                    <a:pt x="6394" y="36089"/>
                  </a:lnTo>
                  <a:lnTo>
                    <a:pt x="14412" y="2375"/>
                  </a:lnTo>
                  <a:lnTo>
                    <a:pt x="11428"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2342475" y="3201775"/>
              <a:ext cx="310575" cy="324800"/>
            </a:xfrm>
            <a:custGeom>
              <a:rect b="b" l="l" r="r" t="t"/>
              <a:pathLst>
                <a:path extrusionOk="0" h="12992" w="12423">
                  <a:moveTo>
                    <a:pt x="11286" y="1"/>
                  </a:moveTo>
                  <a:lnTo>
                    <a:pt x="0" y="12991"/>
                  </a:lnTo>
                  <a:cubicBezTo>
                    <a:pt x="3025" y="11286"/>
                    <a:pt x="12422" y="2457"/>
                    <a:pt x="12422" y="2457"/>
                  </a:cubicBezTo>
                  <a:lnTo>
                    <a:pt x="11286"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1"/>
            <p:cNvSpPr/>
            <p:nvPr/>
          </p:nvSpPr>
          <p:spPr>
            <a:xfrm>
              <a:off x="2261775" y="3182500"/>
              <a:ext cx="284200" cy="170200"/>
            </a:xfrm>
            <a:custGeom>
              <a:rect b="b" l="l" r="r" t="t"/>
              <a:pathLst>
                <a:path extrusionOk="0" h="6808" w="11368">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1"/>
            <p:cNvSpPr/>
            <p:nvPr/>
          </p:nvSpPr>
          <p:spPr>
            <a:xfrm>
              <a:off x="2512450" y="2908475"/>
              <a:ext cx="91375" cy="203000"/>
            </a:xfrm>
            <a:custGeom>
              <a:rect b="b" l="l" r="r" t="t"/>
              <a:pathLst>
                <a:path extrusionOk="0" h="8120" w="3655">
                  <a:moveTo>
                    <a:pt x="1" y="1"/>
                  </a:moveTo>
                  <a:lnTo>
                    <a:pt x="1625" y="1747"/>
                  </a:lnTo>
                  <a:lnTo>
                    <a:pt x="2741" y="5684"/>
                  </a:lnTo>
                  <a:lnTo>
                    <a:pt x="1726" y="8120"/>
                  </a:lnTo>
                  <a:lnTo>
                    <a:pt x="3655" y="6395"/>
                  </a:lnTo>
                  <a:lnTo>
                    <a:pt x="2416" y="1401"/>
                  </a:lnTo>
                  <a:lnTo>
                    <a:pt x="1"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1"/>
            <p:cNvSpPr/>
            <p:nvPr/>
          </p:nvSpPr>
          <p:spPr>
            <a:xfrm>
              <a:off x="2162325" y="2366025"/>
              <a:ext cx="331375" cy="241075"/>
            </a:xfrm>
            <a:custGeom>
              <a:rect b="b" l="l" r="r" t="t"/>
              <a:pathLst>
                <a:path extrusionOk="0" h="9643" w="13255">
                  <a:moveTo>
                    <a:pt x="13255" y="1"/>
                  </a:moveTo>
                  <a:lnTo>
                    <a:pt x="1" y="9236"/>
                  </a:lnTo>
                  <a:lnTo>
                    <a:pt x="2375" y="9642"/>
                  </a:lnTo>
                  <a:lnTo>
                    <a:pt x="12971" y="2477"/>
                  </a:lnTo>
                  <a:lnTo>
                    <a:pt x="13255"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1"/>
            <p:cNvSpPr/>
            <p:nvPr/>
          </p:nvSpPr>
          <p:spPr>
            <a:xfrm>
              <a:off x="1829950" y="2609600"/>
              <a:ext cx="311600" cy="380600"/>
            </a:xfrm>
            <a:custGeom>
              <a:rect b="b" l="l" r="r" t="t"/>
              <a:pathLst>
                <a:path extrusionOk="0" h="15224" w="12464">
                  <a:moveTo>
                    <a:pt x="12463" y="1"/>
                  </a:moveTo>
                  <a:lnTo>
                    <a:pt x="1" y="15224"/>
                  </a:lnTo>
                  <a:lnTo>
                    <a:pt x="1300" y="15224"/>
                  </a:lnTo>
                  <a:lnTo>
                    <a:pt x="12463" y="2700"/>
                  </a:lnTo>
                  <a:lnTo>
                    <a:pt x="12463"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1"/>
            <p:cNvSpPr/>
            <p:nvPr/>
          </p:nvSpPr>
          <p:spPr>
            <a:xfrm>
              <a:off x="2510425" y="2261500"/>
              <a:ext cx="293850" cy="135500"/>
            </a:xfrm>
            <a:custGeom>
              <a:rect b="b" l="l" r="r" t="t"/>
              <a:pathLst>
                <a:path extrusionOk="0" h="5420" w="11754">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1"/>
            <p:cNvSpPr/>
            <p:nvPr/>
          </p:nvSpPr>
          <p:spPr>
            <a:xfrm>
              <a:off x="2468825" y="3251000"/>
              <a:ext cx="184225" cy="177625"/>
            </a:xfrm>
            <a:custGeom>
              <a:rect b="b" l="l" r="r" t="t"/>
              <a:pathLst>
                <a:path extrusionOk="0" h="7105" w="7369">
                  <a:moveTo>
                    <a:pt x="7145" y="1"/>
                  </a:moveTo>
                  <a:lnTo>
                    <a:pt x="0" y="7105"/>
                  </a:lnTo>
                  <a:cubicBezTo>
                    <a:pt x="3552" y="4060"/>
                    <a:pt x="7368" y="488"/>
                    <a:pt x="7368" y="488"/>
                  </a:cubicBezTo>
                  <a:lnTo>
                    <a:pt x="7145"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1"/>
            <p:cNvSpPr/>
            <p:nvPr/>
          </p:nvSpPr>
          <p:spPr>
            <a:xfrm>
              <a:off x="2670275" y="3167775"/>
              <a:ext cx="20325" cy="69550"/>
            </a:xfrm>
            <a:custGeom>
              <a:rect b="b" l="l" r="r" t="t"/>
              <a:pathLst>
                <a:path extrusionOk="0" h="2782" w="813">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1"/>
            <p:cNvSpPr/>
            <p:nvPr/>
          </p:nvSpPr>
          <p:spPr>
            <a:xfrm>
              <a:off x="2502325" y="2156675"/>
              <a:ext cx="313100" cy="52575"/>
            </a:xfrm>
            <a:custGeom>
              <a:rect b="b" l="l" r="r" t="t"/>
              <a:pathLst>
                <a:path extrusionOk="0" h="2103" w="12524">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1"/>
            <p:cNvSpPr/>
            <p:nvPr/>
          </p:nvSpPr>
          <p:spPr>
            <a:xfrm>
              <a:off x="2062350" y="2248825"/>
              <a:ext cx="375025" cy="224300"/>
            </a:xfrm>
            <a:custGeom>
              <a:rect b="b" l="l" r="r" t="t"/>
              <a:pathLst>
                <a:path extrusionOk="0" h="8972" w="15001">
                  <a:moveTo>
                    <a:pt x="12971" y="0"/>
                  </a:moveTo>
                  <a:lnTo>
                    <a:pt x="630" y="6658"/>
                  </a:lnTo>
                  <a:lnTo>
                    <a:pt x="1" y="8972"/>
                  </a:lnTo>
                  <a:lnTo>
                    <a:pt x="996" y="7165"/>
                  </a:lnTo>
                  <a:lnTo>
                    <a:pt x="12586" y="1116"/>
                  </a:lnTo>
                  <a:lnTo>
                    <a:pt x="15001" y="568"/>
                  </a:lnTo>
                  <a:lnTo>
                    <a:pt x="12971"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1"/>
            <p:cNvSpPr/>
            <p:nvPr/>
          </p:nvSpPr>
          <p:spPr>
            <a:xfrm>
              <a:off x="1674675" y="2483750"/>
              <a:ext cx="369450" cy="375550"/>
            </a:xfrm>
            <a:custGeom>
              <a:rect b="b" l="l" r="r" t="t"/>
              <a:pathLst>
                <a:path extrusionOk="0" h="15022" w="14778">
                  <a:moveTo>
                    <a:pt x="14777" y="1"/>
                  </a:moveTo>
                  <a:lnTo>
                    <a:pt x="12220" y="224"/>
                  </a:lnTo>
                  <a:lnTo>
                    <a:pt x="1" y="10454"/>
                  </a:lnTo>
                  <a:lnTo>
                    <a:pt x="731" y="15021"/>
                  </a:lnTo>
                  <a:lnTo>
                    <a:pt x="1198" y="10901"/>
                  </a:lnTo>
                  <a:lnTo>
                    <a:pt x="12382" y="1198"/>
                  </a:lnTo>
                  <a:lnTo>
                    <a:pt x="14777"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1355500" y="2851750"/>
              <a:ext cx="313125" cy="264300"/>
            </a:xfrm>
            <a:custGeom>
              <a:rect b="b" l="l" r="r" t="t"/>
              <a:pathLst>
                <a:path extrusionOk="0" h="10572" w="12525">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1121050" y="3061225"/>
              <a:ext cx="247675" cy="295850"/>
            </a:xfrm>
            <a:custGeom>
              <a:rect b="b" l="l" r="r" t="t"/>
              <a:pathLst>
                <a:path extrusionOk="0" h="11834" w="9907">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1299675" y="3850300"/>
              <a:ext cx="98975" cy="436925"/>
            </a:xfrm>
            <a:custGeom>
              <a:rect b="b" l="l" r="r" t="t"/>
              <a:pathLst>
                <a:path extrusionOk="0" h="17477" w="3959">
                  <a:moveTo>
                    <a:pt x="2984" y="0"/>
                  </a:moveTo>
                  <a:lnTo>
                    <a:pt x="1" y="17476"/>
                  </a:lnTo>
                  <a:lnTo>
                    <a:pt x="3959" y="792"/>
                  </a:lnTo>
                  <a:lnTo>
                    <a:pt x="2984"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1387975" y="3826450"/>
              <a:ext cx="59400" cy="35550"/>
            </a:xfrm>
            <a:custGeom>
              <a:rect b="b" l="l" r="r" t="t"/>
              <a:pathLst>
                <a:path extrusionOk="0" h="1422" w="2376">
                  <a:moveTo>
                    <a:pt x="975" y="0"/>
                  </a:moveTo>
                  <a:lnTo>
                    <a:pt x="0" y="609"/>
                  </a:lnTo>
                  <a:lnTo>
                    <a:pt x="975" y="1421"/>
                  </a:lnTo>
                  <a:lnTo>
                    <a:pt x="2375" y="954"/>
                  </a:lnTo>
                  <a:lnTo>
                    <a:pt x="975"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1506200" y="2736975"/>
              <a:ext cx="131450" cy="102025"/>
            </a:xfrm>
            <a:custGeom>
              <a:rect b="b" l="l" r="r" t="t"/>
              <a:pathLst>
                <a:path extrusionOk="0" h="4081" w="5258">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1038350" y="3368725"/>
              <a:ext cx="97950" cy="188300"/>
            </a:xfrm>
            <a:custGeom>
              <a:rect b="b" l="l" r="r" t="t"/>
              <a:pathLst>
                <a:path extrusionOk="0" h="7532" w="3918">
                  <a:moveTo>
                    <a:pt x="2923" y="1"/>
                  </a:moveTo>
                  <a:lnTo>
                    <a:pt x="0" y="3553"/>
                  </a:lnTo>
                  <a:lnTo>
                    <a:pt x="427" y="7531"/>
                  </a:lnTo>
                  <a:lnTo>
                    <a:pt x="873" y="3979"/>
                  </a:lnTo>
                  <a:lnTo>
                    <a:pt x="3918"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411650" y="3545825"/>
              <a:ext cx="626725" cy="879425"/>
            </a:xfrm>
            <a:custGeom>
              <a:rect b="b" l="l" r="r" t="t"/>
              <a:pathLst>
                <a:path extrusionOk="0" h="35177" w="25069">
                  <a:moveTo>
                    <a:pt x="23242" y="1"/>
                  </a:moveTo>
                  <a:lnTo>
                    <a:pt x="1" y="35176"/>
                  </a:lnTo>
                  <a:lnTo>
                    <a:pt x="25068" y="1462"/>
                  </a:lnTo>
                  <a:lnTo>
                    <a:pt x="23242"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2167900" y="2926925"/>
              <a:ext cx="320225" cy="141425"/>
            </a:xfrm>
            <a:custGeom>
              <a:rect b="b" l="l" r="r" t="t"/>
              <a:pathLst>
                <a:path extrusionOk="0" h="5657" w="12809">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1630525" y="3068325"/>
              <a:ext cx="516600" cy="251725"/>
            </a:xfrm>
            <a:custGeom>
              <a:rect b="b" l="l" r="r" t="t"/>
              <a:pathLst>
                <a:path extrusionOk="0" h="10069" w="20664">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1"/>
            <p:cNvSpPr/>
            <p:nvPr/>
          </p:nvSpPr>
          <p:spPr>
            <a:xfrm>
              <a:off x="2209000" y="2407125"/>
              <a:ext cx="280150" cy="199975"/>
            </a:xfrm>
            <a:custGeom>
              <a:rect b="b" l="l" r="r" t="t"/>
              <a:pathLst>
                <a:path extrusionOk="0" h="7999" w="11206">
                  <a:moveTo>
                    <a:pt x="11205" y="1"/>
                  </a:moveTo>
                  <a:lnTo>
                    <a:pt x="11205" y="1"/>
                  </a:lnTo>
                  <a:cubicBezTo>
                    <a:pt x="11144" y="21"/>
                    <a:pt x="11104" y="21"/>
                    <a:pt x="11104" y="21"/>
                  </a:cubicBezTo>
                  <a:lnTo>
                    <a:pt x="1" y="7917"/>
                  </a:lnTo>
                  <a:lnTo>
                    <a:pt x="508" y="7998"/>
                  </a:lnTo>
                  <a:lnTo>
                    <a:pt x="11104" y="833"/>
                  </a:lnTo>
                  <a:lnTo>
                    <a:pt x="11205"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1"/>
            <p:cNvSpPr/>
            <p:nvPr/>
          </p:nvSpPr>
          <p:spPr>
            <a:xfrm>
              <a:off x="1848225" y="2649700"/>
              <a:ext cx="293325" cy="340500"/>
            </a:xfrm>
            <a:custGeom>
              <a:rect b="b" l="l" r="r" t="t"/>
              <a:pathLst>
                <a:path extrusionOk="0" h="13620" w="11733">
                  <a:moveTo>
                    <a:pt x="11712" y="0"/>
                  </a:moveTo>
                  <a:lnTo>
                    <a:pt x="0" y="13620"/>
                  </a:lnTo>
                  <a:lnTo>
                    <a:pt x="569" y="13620"/>
                  </a:lnTo>
                  <a:lnTo>
                    <a:pt x="11732" y="1096"/>
                  </a:lnTo>
                  <a:lnTo>
                    <a:pt x="11732"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2544425" y="2289925"/>
              <a:ext cx="241575" cy="107075"/>
            </a:xfrm>
            <a:custGeom>
              <a:rect b="b" l="l" r="r" t="t"/>
              <a:pathLst>
                <a:path extrusionOk="0" h="4283" w="9663">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a:off x="1984225" y="2412200"/>
              <a:ext cx="83750" cy="57875"/>
            </a:xfrm>
            <a:custGeom>
              <a:rect b="b" l="l" r="r" t="t"/>
              <a:pathLst>
                <a:path extrusionOk="0" h="2315" w="335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2407425" y="2199600"/>
              <a:ext cx="83750" cy="24875"/>
            </a:xfrm>
            <a:custGeom>
              <a:rect b="b" l="l" r="r" t="t"/>
              <a:pathLst>
                <a:path extrusionOk="0" h="995" w="335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2270925" y="3027725"/>
              <a:ext cx="237500" cy="223300"/>
            </a:xfrm>
            <a:custGeom>
              <a:rect b="b" l="l" r="r" t="t"/>
              <a:pathLst>
                <a:path extrusionOk="0" h="8932" w="950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2352100" y="3157650"/>
              <a:ext cx="206925" cy="158850"/>
            </a:xfrm>
            <a:custGeom>
              <a:rect b="b" l="l" r="r" t="t"/>
              <a:pathLst>
                <a:path extrusionOk="0" h="6354" w="8277">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3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pic>
        <p:nvPicPr>
          <p:cNvPr id="1091" name="Google Shape;1091;p32" title="Demo.mp4">
            <a:hlinkClick r:id="rId3"/>
          </p:cNvPr>
          <p:cNvPicPr preferRelativeResize="0"/>
          <p:nvPr/>
        </p:nvPicPr>
        <p:blipFill>
          <a:blip r:embed="rId4">
            <a:alphaModFix/>
          </a:blip>
          <a:stretch>
            <a:fillRect/>
          </a:stretch>
        </p:blipFill>
        <p:spPr>
          <a:xfrm>
            <a:off x="1458725" y="324850"/>
            <a:ext cx="9274550" cy="6208300"/>
          </a:xfrm>
          <a:prstGeom prst="rect">
            <a:avLst/>
          </a:prstGeom>
          <a:noFill/>
          <a:ln>
            <a:noFill/>
          </a:ln>
        </p:spPr>
      </p:pic>
      <p:pic>
        <p:nvPicPr>
          <p:cNvPr id="1092" name="Google Shape;1092;p32"/>
          <p:cNvPicPr preferRelativeResize="0"/>
          <p:nvPr/>
        </p:nvPicPr>
        <p:blipFill>
          <a:blip r:embed="rId5">
            <a:alphaModFix/>
          </a:blip>
          <a:stretch>
            <a:fillRect/>
          </a:stretch>
        </p:blipFill>
        <p:spPr>
          <a:xfrm>
            <a:off x="9968175" y="2357575"/>
            <a:ext cx="1530800" cy="1982324"/>
          </a:xfrm>
          <a:prstGeom prst="rect">
            <a:avLst/>
          </a:prstGeom>
          <a:noFill/>
          <a:ln>
            <a:noFill/>
          </a:ln>
        </p:spPr>
      </p:pic>
      <p:sp>
        <p:nvSpPr>
          <p:cNvPr id="1093" name="Google Shape;1093;p32"/>
          <p:cNvSpPr txBox="1"/>
          <p:nvPr>
            <p:ph type="ctrTitle"/>
          </p:nvPr>
        </p:nvSpPr>
        <p:spPr>
          <a:xfrm>
            <a:off x="9481063" y="4035950"/>
            <a:ext cx="2505000" cy="971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200">
                <a:latin typeface="Lato"/>
                <a:ea typeface="Lato"/>
                <a:cs typeface="Lato"/>
                <a:sym typeface="Lato"/>
              </a:rPr>
              <a:t>Vishan Chattergoon</a:t>
            </a:r>
            <a:endParaRPr sz="2200">
              <a:latin typeface="Lato"/>
              <a:ea typeface="Lato"/>
              <a:cs typeface="Lato"/>
              <a:sym typeface="Lato"/>
            </a:endParaRPr>
          </a:p>
          <a:p>
            <a:pPr indent="0" lvl="0" marL="0" rtl="0" algn="l">
              <a:spcBef>
                <a:spcPts val="0"/>
              </a:spcBef>
              <a:spcAft>
                <a:spcPts val="0"/>
              </a:spcAft>
              <a:buNone/>
            </a:pPr>
            <a:r>
              <a:rPr lang="en" sz="900">
                <a:latin typeface="Lato"/>
                <a:ea typeface="Lato"/>
                <a:cs typeface="Lato"/>
                <a:sym typeface="Lato"/>
              </a:rPr>
              <a:t>(TTLAB Research Scientist Web App Developer)</a:t>
            </a:r>
            <a:endParaRPr sz="9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000"/>
                                        <p:tgtEl>
                                          <p:spTgt spid="10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rot="-604">
            <a:off x="1420233" y="736261"/>
            <a:ext cx="10251600" cy="627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990"/>
              <a:buNone/>
            </a:pPr>
            <a:r>
              <a:rPr lang="en" sz="3000">
                <a:latin typeface="Montserrat Medium"/>
                <a:ea typeface="Montserrat Medium"/>
                <a:cs typeface="Montserrat Medium"/>
                <a:sym typeface="Montserrat Medium"/>
              </a:rPr>
              <a:t>Related Works</a:t>
            </a:r>
            <a:endParaRPr sz="3000">
              <a:latin typeface="Montserrat Medium"/>
              <a:ea typeface="Montserrat Medium"/>
              <a:cs typeface="Montserrat Medium"/>
              <a:sym typeface="Montserrat Medium"/>
            </a:endParaRPr>
          </a:p>
        </p:txBody>
      </p:sp>
      <p:sp>
        <p:nvSpPr>
          <p:cNvPr id="150" name="Google Shape;150;p15"/>
          <p:cNvSpPr txBox="1"/>
          <p:nvPr>
            <p:ph idx="1" type="body"/>
          </p:nvPr>
        </p:nvSpPr>
        <p:spPr>
          <a:xfrm>
            <a:off x="1457425" y="1364750"/>
            <a:ext cx="10177200" cy="44184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None/>
            </a:pPr>
            <a:r>
              <a:rPr lang="en" sz="2400"/>
              <a:t>Precision agriculture has allowed farmers to make data driven changes to their fields to optimize yield. </a:t>
            </a:r>
            <a:endParaRPr sz="2400"/>
          </a:p>
          <a:p>
            <a:pPr indent="0" lvl="0" marL="0" rtl="0" algn="l">
              <a:lnSpc>
                <a:spcPct val="95000"/>
              </a:lnSpc>
              <a:spcBef>
                <a:spcPts val="1600"/>
              </a:spcBef>
              <a:spcAft>
                <a:spcPts val="0"/>
              </a:spcAft>
              <a:buNone/>
            </a:pPr>
            <a:r>
              <a:rPr lang="en" sz="2400"/>
              <a:t>Work on weed detection was done by  Hassanein et al whereby a new weed detection methodology was introduced. This methodology used a low-cost UAV system for detecting the high-density vegetation spots as indication for weed patches in various cropped agricultural fields at various flight heights.</a:t>
            </a:r>
            <a:endParaRPr sz="2400"/>
          </a:p>
          <a:p>
            <a:pPr indent="0" lvl="0" marL="0" rtl="0" algn="l">
              <a:lnSpc>
                <a:spcPct val="95000"/>
              </a:lnSpc>
              <a:spcBef>
                <a:spcPts val="1600"/>
              </a:spcBef>
              <a:spcAft>
                <a:spcPts val="0"/>
              </a:spcAft>
              <a:buNone/>
            </a:pPr>
            <a:r>
              <a:rPr lang="en" sz="2400"/>
              <a:t>This project’s approach on weed detection differs from Hassanein et al by implementing a pixel classification approach, our team’s goal is to produce highly accurate weed detection results for every individual weed plant.</a:t>
            </a:r>
            <a:endParaRPr sz="1200">
              <a:solidFill>
                <a:srgbClr val="000000"/>
              </a:solidFill>
            </a:endParaRPr>
          </a:p>
          <a:p>
            <a:pPr indent="0" lvl="0" marL="0" rtl="0" algn="l">
              <a:lnSpc>
                <a:spcPct val="95000"/>
              </a:lnSpc>
              <a:spcBef>
                <a:spcPts val="1600"/>
              </a:spcBef>
              <a:spcAft>
                <a:spcPts val="0"/>
              </a:spcAft>
              <a:buNone/>
            </a:pPr>
            <a:r>
              <a:t/>
            </a:r>
            <a:endParaRPr sz="2700"/>
          </a:p>
          <a:p>
            <a:pPr indent="0" lvl="0" marL="0" rtl="0" algn="l">
              <a:lnSpc>
                <a:spcPct val="95000"/>
              </a:lnSpc>
              <a:spcBef>
                <a:spcPts val="1600"/>
              </a:spcBef>
              <a:spcAft>
                <a:spcPts val="1600"/>
              </a:spcAft>
              <a:buNone/>
            </a:pPr>
            <a:r>
              <a:t/>
            </a:r>
            <a:endParaRPr sz="2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33" title="mobile demo.mp4">
            <a:hlinkClick r:id="rId3"/>
          </p:cNvPr>
          <p:cNvPicPr preferRelativeResize="0"/>
          <p:nvPr/>
        </p:nvPicPr>
        <p:blipFill>
          <a:blip r:embed="rId4">
            <a:alphaModFix/>
          </a:blip>
          <a:stretch>
            <a:fillRect/>
          </a:stretch>
        </p:blipFill>
        <p:spPr>
          <a:xfrm>
            <a:off x="759949" y="438751"/>
            <a:ext cx="10085899" cy="5652026"/>
          </a:xfrm>
          <a:prstGeom prst="rect">
            <a:avLst/>
          </a:prstGeom>
          <a:noFill/>
          <a:ln>
            <a:noFill/>
          </a:ln>
        </p:spPr>
      </p:pic>
      <p:pic>
        <p:nvPicPr>
          <p:cNvPr id="1100" name="Google Shape;1100;p33"/>
          <p:cNvPicPr preferRelativeResize="0"/>
          <p:nvPr/>
        </p:nvPicPr>
        <p:blipFill rotWithShape="1">
          <a:blip r:embed="rId5">
            <a:alphaModFix/>
          </a:blip>
          <a:srcRect b="0" l="0" r="0" t="0"/>
          <a:stretch/>
        </p:blipFill>
        <p:spPr>
          <a:xfrm>
            <a:off x="9816900" y="2677235"/>
            <a:ext cx="1705301" cy="1503524"/>
          </a:xfrm>
          <a:prstGeom prst="rect">
            <a:avLst/>
          </a:prstGeom>
          <a:noFill/>
          <a:ln>
            <a:noFill/>
          </a:ln>
        </p:spPr>
      </p:pic>
      <p:sp>
        <p:nvSpPr>
          <p:cNvPr id="1101" name="Google Shape;1101;p33"/>
          <p:cNvSpPr txBox="1"/>
          <p:nvPr/>
        </p:nvSpPr>
        <p:spPr>
          <a:xfrm>
            <a:off x="9353250" y="4180750"/>
            <a:ext cx="27183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Lato"/>
                <a:ea typeface="Lato"/>
                <a:cs typeface="Lato"/>
                <a:sym typeface="Lato"/>
              </a:rPr>
              <a:t>Roganci Fontelera</a:t>
            </a:r>
            <a:endParaRPr sz="2200">
              <a:solidFill>
                <a:schemeClr val="lt1"/>
              </a:solidFill>
              <a:latin typeface="Lato"/>
              <a:ea typeface="Lato"/>
              <a:cs typeface="Lato"/>
              <a:sym typeface="Lato"/>
            </a:endParaRPr>
          </a:p>
          <a:p>
            <a:pPr indent="0" lvl="0" marL="0" rtl="0" algn="l">
              <a:spcBef>
                <a:spcPts val="0"/>
              </a:spcBef>
              <a:spcAft>
                <a:spcPts val="0"/>
              </a:spcAft>
              <a:buNone/>
            </a:pPr>
            <a:r>
              <a:rPr lang="en" sz="900">
                <a:solidFill>
                  <a:schemeClr val="lt1"/>
                </a:solidFill>
                <a:latin typeface="Lato"/>
                <a:ea typeface="Lato"/>
                <a:cs typeface="Lato"/>
                <a:sym typeface="Lato"/>
              </a:rPr>
              <a:t>(TTLAB Research Scientist, Mobile App Developer)</a:t>
            </a:r>
            <a:endParaRPr sz="900">
              <a:solidFill>
                <a:schemeClr val="lt1"/>
              </a:solidFill>
              <a:latin typeface="Lato"/>
              <a:ea typeface="Lato"/>
              <a:cs typeface="Lato"/>
              <a:sym typeface="Lato"/>
            </a:endParaRPr>
          </a:p>
          <a:p>
            <a:pPr indent="0" lvl="0" marL="0" rtl="0" algn="l">
              <a:spcBef>
                <a:spcPts val="0"/>
              </a:spcBef>
              <a:spcAft>
                <a:spcPts val="0"/>
              </a:spcAft>
              <a:buNone/>
            </a:pPr>
            <a:r>
              <a:t/>
            </a:r>
            <a:endParaRPr b="1" sz="900">
              <a:latin typeface="Titillium Web"/>
              <a:ea typeface="Titillium Web"/>
              <a:cs typeface="Titillium Web"/>
              <a:sym typeface="Titillium Web"/>
            </a:endParaRPr>
          </a:p>
          <a:p>
            <a:pPr indent="0" lvl="0" marL="0" rtl="0" algn="l">
              <a:spcBef>
                <a:spcPts val="0"/>
              </a:spcBef>
              <a:spcAft>
                <a:spcPts val="0"/>
              </a:spcAft>
              <a:buNone/>
            </a:pPr>
            <a:r>
              <a:t/>
            </a:r>
            <a:endParaRPr b="1" sz="900">
              <a:latin typeface="Titillium Web"/>
              <a:ea typeface="Titillium Web"/>
              <a:cs typeface="Titillium Web"/>
              <a:sym typeface="Titillium Web"/>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9"/>
                                        </p:tgtEl>
                                        <p:attrNameLst>
                                          <p:attrName>style.visibility</p:attrName>
                                        </p:attrNameLst>
                                      </p:cBhvr>
                                      <p:to>
                                        <p:strVal val="visible"/>
                                      </p:to>
                                    </p:set>
                                    <p:animEffect filter="fade" transition="in">
                                      <p:cBhvr>
                                        <p:cTn dur="1000"/>
                                        <p:tgtEl>
                                          <p:spTgt spid="10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34"/>
          <p:cNvSpPr txBox="1"/>
          <p:nvPr>
            <p:ph type="title"/>
          </p:nvPr>
        </p:nvSpPr>
        <p:spPr>
          <a:xfrm>
            <a:off x="1383050" y="300325"/>
            <a:ext cx="7850100" cy="923400"/>
          </a:xfrm>
          <a:prstGeom prst="rect">
            <a:avLst/>
          </a:prstGeom>
        </p:spPr>
        <p:txBody>
          <a:bodyPr anchorCtr="0" anchor="t" bIns="121900" lIns="121900" spcFirstLastPara="1" rIns="121900" wrap="square" tIns="121900">
            <a:normAutofit fontScale="90000"/>
          </a:bodyPr>
          <a:lstStyle/>
          <a:p>
            <a:pPr indent="-381000" lvl="0" marL="457200" rtl="0" algn="l">
              <a:spcBef>
                <a:spcPts val="0"/>
              </a:spcBef>
              <a:spcAft>
                <a:spcPts val="0"/>
              </a:spcAft>
              <a:buClr>
                <a:schemeClr val="dk1"/>
              </a:buClr>
              <a:buSzPct val="50000"/>
              <a:buFont typeface="Arial"/>
              <a:buNone/>
            </a:pPr>
            <a:r>
              <a:rPr lang="en" sz="4800">
                <a:latin typeface="Montserrat Medium"/>
                <a:ea typeface="Montserrat Medium"/>
                <a:cs typeface="Montserrat Medium"/>
                <a:sym typeface="Montserrat Medium"/>
              </a:rPr>
              <a:t> Future Opportunities</a:t>
            </a:r>
            <a:endParaRPr sz="4800">
              <a:latin typeface="Montserrat Medium"/>
              <a:ea typeface="Montserrat Medium"/>
              <a:cs typeface="Montserrat Medium"/>
              <a:sym typeface="Montserrat Medium"/>
            </a:endParaRPr>
          </a:p>
        </p:txBody>
      </p:sp>
      <p:sp>
        <p:nvSpPr>
          <p:cNvPr id="1108" name="Google Shape;1108;p34"/>
          <p:cNvSpPr txBox="1"/>
          <p:nvPr/>
        </p:nvSpPr>
        <p:spPr>
          <a:xfrm>
            <a:off x="1659650" y="1149375"/>
            <a:ext cx="9780000" cy="9234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400">
                <a:solidFill>
                  <a:schemeClr val="dk1"/>
                </a:solidFill>
                <a:latin typeface="Lato"/>
                <a:ea typeface="Lato"/>
                <a:cs typeface="Lato"/>
                <a:sym typeface="Lato"/>
              </a:rPr>
              <a:t>Anyone who has never made a mistake has never tried anything new.</a:t>
            </a:r>
            <a:br>
              <a:rPr i="1" lang="en" sz="2400">
                <a:solidFill>
                  <a:schemeClr val="dk1"/>
                </a:solidFill>
                <a:latin typeface="Lato"/>
                <a:ea typeface="Lato"/>
                <a:cs typeface="Lato"/>
                <a:sym typeface="Lato"/>
              </a:rPr>
            </a:br>
            <a:r>
              <a:rPr i="1" lang="en" sz="2400">
                <a:solidFill>
                  <a:schemeClr val="dk1"/>
                </a:solidFill>
                <a:latin typeface="Lato"/>
                <a:ea typeface="Lato"/>
                <a:cs typeface="Lato"/>
                <a:sym typeface="Lato"/>
              </a:rPr>
              <a:t>- Albert Einstein</a:t>
            </a:r>
            <a:endParaRPr i="1" sz="1800">
              <a:solidFill>
                <a:schemeClr val="dk1"/>
              </a:solidFill>
              <a:latin typeface="Lato Light"/>
              <a:ea typeface="Lato Light"/>
              <a:cs typeface="Lato Light"/>
              <a:sym typeface="Lato Light"/>
            </a:endParaRPr>
          </a:p>
        </p:txBody>
      </p:sp>
      <p:pic>
        <p:nvPicPr>
          <p:cNvPr id="1109" name="Google Shape;1109;p34"/>
          <p:cNvPicPr preferRelativeResize="0"/>
          <p:nvPr/>
        </p:nvPicPr>
        <p:blipFill rotWithShape="1">
          <a:blip r:embed="rId3">
            <a:alphaModFix/>
          </a:blip>
          <a:srcRect b="0" l="0" r="0" t="0"/>
          <a:stretch/>
        </p:blipFill>
        <p:spPr>
          <a:xfrm>
            <a:off x="1659659" y="2456282"/>
            <a:ext cx="5181600" cy="3451026"/>
          </a:xfrm>
          <a:prstGeom prst="rect">
            <a:avLst/>
          </a:prstGeom>
          <a:noFill/>
          <a:ln>
            <a:noFill/>
          </a:ln>
          <a:effectLst>
            <a:outerShdw blurRad="190500" rotWithShape="0" algn="tl">
              <a:srgbClr val="000000">
                <a:alpha val="69800"/>
              </a:srgbClr>
            </a:outerShdw>
          </a:effectLst>
        </p:spPr>
      </p:pic>
      <p:sp>
        <p:nvSpPr>
          <p:cNvPr id="1110" name="Google Shape;1110;p34"/>
          <p:cNvSpPr txBox="1"/>
          <p:nvPr/>
        </p:nvSpPr>
        <p:spPr>
          <a:xfrm>
            <a:off x="6925600" y="2479500"/>
            <a:ext cx="4514100" cy="3427800"/>
          </a:xfrm>
          <a:prstGeom prst="rect">
            <a:avLst/>
          </a:prstGeom>
          <a:noFill/>
          <a:ln>
            <a:noFill/>
          </a:ln>
        </p:spPr>
        <p:txBody>
          <a:bodyPr anchorCtr="0" anchor="t" bIns="45700" lIns="91425" spcFirstLastPara="1" rIns="91425" wrap="square" tIns="45700">
            <a:noAutofit/>
          </a:bodyPr>
          <a:lstStyle/>
          <a:p>
            <a:pPr indent="-298450" lvl="0" marL="285750" rtl="0" algn="l">
              <a:lnSpc>
                <a:spcPct val="9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Detect Plant Diseases</a:t>
            </a:r>
            <a:endParaRPr sz="1800">
              <a:solidFill>
                <a:srgbClr val="FFFFFF"/>
              </a:solidFill>
              <a:latin typeface="Lato"/>
              <a:ea typeface="Lato"/>
              <a:cs typeface="Lato"/>
              <a:sym typeface="Lato"/>
            </a:endParaRPr>
          </a:p>
          <a:p>
            <a:pPr indent="-184150" lvl="0" marL="285750" rtl="0" algn="l">
              <a:lnSpc>
                <a:spcPct val="90000"/>
              </a:lnSpc>
              <a:spcBef>
                <a:spcPts val="0"/>
              </a:spcBef>
              <a:spcAft>
                <a:spcPts val="0"/>
              </a:spcAft>
              <a:buNone/>
            </a:pPr>
            <a:r>
              <a:t/>
            </a:r>
            <a:endParaRPr sz="1800">
              <a:solidFill>
                <a:srgbClr val="FFFFFF"/>
              </a:solidFill>
              <a:latin typeface="Lato"/>
              <a:ea typeface="Lato"/>
              <a:cs typeface="Lato"/>
              <a:sym typeface="Lato"/>
            </a:endParaRPr>
          </a:p>
          <a:p>
            <a:pPr indent="-298450" lvl="0" marL="285750" rtl="0" algn="l">
              <a:lnSpc>
                <a:spcPct val="9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Estimate crop yields by calculating the expected yield of a crop in a specific area</a:t>
            </a:r>
            <a:endParaRPr sz="1800">
              <a:solidFill>
                <a:srgbClr val="FFFFFF"/>
              </a:solidFill>
              <a:latin typeface="Lato"/>
              <a:ea typeface="Lato"/>
              <a:cs typeface="Lato"/>
              <a:sym typeface="Lato"/>
            </a:endParaRPr>
          </a:p>
          <a:p>
            <a:pPr indent="-184150" lvl="0" marL="285750" rtl="0" algn="l">
              <a:lnSpc>
                <a:spcPct val="90000"/>
              </a:lnSpc>
              <a:spcBef>
                <a:spcPts val="0"/>
              </a:spcBef>
              <a:spcAft>
                <a:spcPts val="0"/>
              </a:spcAft>
              <a:buNone/>
            </a:pPr>
            <a:r>
              <a:t/>
            </a:r>
            <a:endParaRPr sz="1800">
              <a:solidFill>
                <a:srgbClr val="FFFFFF"/>
              </a:solidFill>
              <a:latin typeface="Lato"/>
              <a:ea typeface="Lato"/>
              <a:cs typeface="Lato"/>
              <a:sym typeface="Lato"/>
            </a:endParaRPr>
          </a:p>
          <a:p>
            <a:pPr indent="-298450" lvl="0" marL="285750" rtl="0" algn="l">
              <a:lnSpc>
                <a:spcPct val="9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Identify contaminants in crops and soils</a:t>
            </a:r>
            <a:endParaRPr sz="1800">
              <a:solidFill>
                <a:srgbClr val="3F3F3F"/>
              </a:solidFill>
              <a:latin typeface="Lato"/>
              <a:ea typeface="Lato"/>
              <a:cs typeface="Lato"/>
              <a:sym typeface="Lato"/>
            </a:endParaRPr>
          </a:p>
          <a:p>
            <a:pPr indent="0" lvl="0" marL="0" rtl="0" algn="l">
              <a:lnSpc>
                <a:spcPct val="90000"/>
              </a:lnSpc>
              <a:spcBef>
                <a:spcPts val="0"/>
              </a:spcBef>
              <a:spcAft>
                <a:spcPts val="0"/>
              </a:spcAft>
              <a:buNone/>
            </a:pPr>
            <a:r>
              <a:t/>
            </a:r>
            <a:endParaRPr sz="1800">
              <a:solidFill>
                <a:srgbClr val="FFFFFF"/>
              </a:solidFill>
              <a:latin typeface="Lato"/>
              <a:ea typeface="Lato"/>
              <a:cs typeface="Lato"/>
              <a:sym typeface="Lato"/>
            </a:endParaRPr>
          </a:p>
          <a:p>
            <a:pPr indent="-298450" lvl="0" marL="285750" rtl="0" algn="l">
              <a:lnSpc>
                <a:spcPct val="90000"/>
              </a:lnSpc>
              <a:spcBef>
                <a:spcPts val="0"/>
              </a:spcBef>
              <a:spcAft>
                <a:spcPts val="0"/>
              </a:spcAft>
              <a:buClr>
                <a:srgbClr val="FFFFFF"/>
              </a:buClr>
              <a:buSzPts val="1800"/>
              <a:buFont typeface="Lato"/>
              <a:buChar char="•"/>
            </a:pPr>
            <a:r>
              <a:rPr lang="en" sz="1800">
                <a:solidFill>
                  <a:srgbClr val="FFFFFF"/>
                </a:solidFill>
                <a:latin typeface="Lato"/>
                <a:ea typeface="Lato"/>
                <a:cs typeface="Lato"/>
                <a:sym typeface="Lato"/>
              </a:rPr>
              <a:t>Supporting Precision Agriculture (mention herbicide and pesticides reduction...)</a:t>
            </a:r>
            <a:endParaRPr sz="1800">
              <a:solidFill>
                <a:srgbClr val="FFFFFF"/>
              </a:solidFill>
              <a:latin typeface="Lato"/>
              <a:ea typeface="Lato"/>
              <a:cs typeface="Lato"/>
              <a:sym typeface="Lato"/>
            </a:endParaRPr>
          </a:p>
          <a:p>
            <a:pPr indent="0" lvl="0" marL="0" rtl="0" algn="l">
              <a:lnSpc>
                <a:spcPct val="90000"/>
              </a:lnSpc>
              <a:spcBef>
                <a:spcPts val="1000"/>
              </a:spcBef>
              <a:spcAft>
                <a:spcPts val="0"/>
              </a:spcAft>
              <a:buNone/>
            </a:pPr>
            <a:r>
              <a:t/>
            </a:r>
            <a:endParaRPr sz="1600">
              <a:solidFill>
                <a:srgbClr val="FFFFFF"/>
              </a:solidFill>
              <a:latin typeface="Corbel"/>
              <a:ea typeface="Corbel"/>
              <a:cs typeface="Corbel"/>
              <a:sym typeface="Corbel"/>
            </a:endParaRPr>
          </a:p>
        </p:txBody>
      </p:sp>
      <p:sp>
        <p:nvSpPr>
          <p:cNvPr id="1111" name="Google Shape;1111;p3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35"/>
          <p:cNvSpPr txBox="1"/>
          <p:nvPr>
            <p:ph type="title"/>
          </p:nvPr>
        </p:nvSpPr>
        <p:spPr>
          <a:xfrm>
            <a:off x="1470925" y="483450"/>
            <a:ext cx="4490400" cy="9663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Conclusion</a:t>
            </a:r>
            <a:endParaRPr sz="4800">
              <a:latin typeface="Montserrat Medium"/>
              <a:ea typeface="Montserrat Medium"/>
              <a:cs typeface="Montserrat Medium"/>
              <a:sym typeface="Montserrat Medium"/>
            </a:endParaRPr>
          </a:p>
        </p:txBody>
      </p:sp>
      <p:sp>
        <p:nvSpPr>
          <p:cNvPr id="1117" name="Google Shape;1117;p35"/>
          <p:cNvSpPr txBox="1"/>
          <p:nvPr>
            <p:ph idx="1" type="body"/>
          </p:nvPr>
        </p:nvSpPr>
        <p:spPr>
          <a:xfrm>
            <a:off x="1545150" y="1449750"/>
            <a:ext cx="9652800" cy="381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700"/>
              <a:t>Overall, the project enabled the real time and rapid assessment of smallholder crop and water stress detection using machine learning models. </a:t>
            </a:r>
            <a:endParaRPr sz="2700"/>
          </a:p>
          <a:p>
            <a:pPr indent="0" lvl="0" marL="0" rtl="0" algn="l">
              <a:spcBef>
                <a:spcPts val="1600"/>
              </a:spcBef>
              <a:spcAft>
                <a:spcPts val="1600"/>
              </a:spcAft>
              <a:buNone/>
            </a:pPr>
            <a:r>
              <a:rPr lang="en" sz="2700"/>
              <a:t>By generating landscape data, reducing reliance on post-processing expertise and expensive satellite imagery, the project will increase the adoption of AI for climate smart agriculture in the Caribbean.</a:t>
            </a:r>
            <a:endParaRPr sz="2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36"/>
          <p:cNvSpPr txBox="1"/>
          <p:nvPr>
            <p:ph type="title"/>
          </p:nvPr>
        </p:nvSpPr>
        <p:spPr>
          <a:xfrm>
            <a:off x="1730000" y="525000"/>
            <a:ext cx="9385200" cy="1218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sz="4800">
                <a:latin typeface="Montserrat Medium"/>
                <a:ea typeface="Montserrat Medium"/>
                <a:cs typeface="Montserrat Medium"/>
                <a:sym typeface="Montserrat Medium"/>
              </a:rPr>
              <a:t>Publications</a:t>
            </a:r>
            <a:endParaRPr sz="4800">
              <a:latin typeface="Montserrat Medium"/>
              <a:ea typeface="Montserrat Medium"/>
              <a:cs typeface="Montserrat Medium"/>
              <a:sym typeface="Montserrat Medium"/>
            </a:endParaRPr>
          </a:p>
        </p:txBody>
      </p:sp>
      <p:sp>
        <p:nvSpPr>
          <p:cNvPr id="1124" name="Google Shape;1124;p3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
        <p:nvSpPr>
          <p:cNvPr id="1125" name="Google Shape;1125;p36"/>
          <p:cNvSpPr txBox="1"/>
          <p:nvPr/>
        </p:nvSpPr>
        <p:spPr>
          <a:xfrm>
            <a:off x="1891700" y="1964975"/>
            <a:ext cx="8717700" cy="2801400"/>
          </a:xfrm>
          <a:prstGeom prst="rect">
            <a:avLst/>
          </a:prstGeom>
          <a:noFill/>
          <a:ln>
            <a:noFill/>
          </a:ln>
        </p:spPr>
        <p:txBody>
          <a:bodyPr anchorCtr="0" anchor="t" bIns="91425" lIns="91425" spcFirstLastPara="1" rIns="91425" wrap="square" tIns="91425">
            <a:spAutoFit/>
          </a:bodyPr>
          <a:lstStyle/>
          <a:p>
            <a:pPr indent="-355600" lvl="0" marL="457200" rtl="0" algn="l">
              <a:lnSpc>
                <a:spcPct val="150000"/>
              </a:lnSpc>
              <a:spcBef>
                <a:spcPts val="0"/>
              </a:spcBef>
              <a:spcAft>
                <a:spcPts val="0"/>
              </a:spcAft>
              <a:buClr>
                <a:schemeClr val="lt1"/>
              </a:buClr>
              <a:buSzPts val="2000"/>
              <a:buAutoNum type="arabicPeriod"/>
            </a:pPr>
            <a:r>
              <a:rPr b="1" lang="en" sz="2000" u="sng">
                <a:solidFill>
                  <a:schemeClr val="lt1"/>
                </a:solidFill>
                <a:hlinkClick r:id="rId3">
                  <a:extLst>
                    <a:ext uri="{A12FA001-AC4F-418D-AE19-62706E023703}">
                      <ahyp:hlinkClr val="tx"/>
                    </a:ext>
                  </a:extLst>
                </a:hlinkClick>
              </a:rPr>
              <a:t>https://www.atlantis-press.com/proceedings/icosia-22</a:t>
            </a:r>
            <a:r>
              <a:rPr b="1" lang="en" sz="2000">
                <a:solidFill>
                  <a:schemeClr val="lt1"/>
                </a:solidFill>
              </a:rPr>
              <a:t> </a:t>
            </a:r>
            <a:endParaRPr b="1" sz="2000">
              <a:solidFill>
                <a:schemeClr val="lt1"/>
              </a:solidFill>
            </a:endParaRPr>
          </a:p>
          <a:p>
            <a:pPr indent="-355600" lvl="0" marL="457200" rtl="0" algn="l">
              <a:lnSpc>
                <a:spcPct val="150000"/>
              </a:lnSpc>
              <a:spcBef>
                <a:spcPts val="0"/>
              </a:spcBef>
              <a:spcAft>
                <a:spcPts val="0"/>
              </a:spcAft>
              <a:buClr>
                <a:schemeClr val="lt1"/>
              </a:buClr>
              <a:buSzPts val="2000"/>
              <a:buAutoNum type="arabicPeriod"/>
            </a:pPr>
            <a:r>
              <a:rPr b="1" lang="en" sz="2000" u="sng">
                <a:solidFill>
                  <a:schemeClr val="lt1"/>
                </a:solidFill>
                <a:hlinkClick r:id="rId4">
                  <a:extLst>
                    <a:ext uri="{A12FA001-AC4F-418D-AE19-62706E023703}">
                      <ahyp:hlinkClr val="tx"/>
                    </a:ext>
                  </a:extLst>
                </a:hlinkClick>
              </a:rPr>
              <a:t>https://tinyurl.com/FFA100yrconferenceproceedings</a:t>
            </a:r>
            <a:r>
              <a:rPr b="1" lang="en" sz="2000">
                <a:solidFill>
                  <a:schemeClr val="lt1"/>
                </a:solidFill>
              </a:rPr>
              <a:t>.</a:t>
            </a:r>
            <a:endParaRPr b="1" sz="2000">
              <a:solidFill>
                <a:schemeClr val="lt1"/>
              </a:solidFill>
            </a:endParaRPr>
          </a:p>
          <a:p>
            <a:pPr indent="-355600" lvl="0" marL="457200" rtl="0" algn="l">
              <a:lnSpc>
                <a:spcPct val="150000"/>
              </a:lnSpc>
              <a:spcBef>
                <a:spcPts val="0"/>
              </a:spcBef>
              <a:spcAft>
                <a:spcPts val="0"/>
              </a:spcAft>
              <a:buClr>
                <a:schemeClr val="lt1"/>
              </a:buClr>
              <a:buSzPts val="2000"/>
              <a:buAutoNum type="arabicPeriod"/>
            </a:pPr>
            <a:r>
              <a:rPr b="1" lang="en" sz="2000">
                <a:solidFill>
                  <a:schemeClr val="lt1"/>
                </a:solidFill>
              </a:rPr>
              <a:t>Open Dataset Tutorial Github Link</a:t>
            </a:r>
            <a:endParaRPr b="1" sz="2000">
              <a:solidFill>
                <a:schemeClr val="lt1"/>
              </a:solidFill>
            </a:endParaRPr>
          </a:p>
          <a:p>
            <a:pPr indent="-355600" lvl="0" marL="457200" rtl="0" algn="l">
              <a:lnSpc>
                <a:spcPct val="150000"/>
              </a:lnSpc>
              <a:spcBef>
                <a:spcPts val="0"/>
              </a:spcBef>
              <a:spcAft>
                <a:spcPts val="0"/>
              </a:spcAft>
              <a:buClr>
                <a:schemeClr val="lt1"/>
              </a:buClr>
              <a:buSzPts val="2000"/>
              <a:buAutoNum type="arabicPeriod"/>
            </a:pPr>
            <a:r>
              <a:rPr b="1" lang="en" sz="2000">
                <a:solidFill>
                  <a:schemeClr val="lt1"/>
                </a:solidFill>
              </a:rPr>
              <a:t>https://github.com/Jade98-afk/FAAIR_OpenData_Tutorial/blob/main/UsingDatasetTutorial.ipynbOpen Dataset Access Code Tutorial</a:t>
            </a:r>
            <a:endParaRPr b="1" sz="2000">
              <a:solidFill>
                <a:schemeClr val="lt1"/>
              </a:solidFill>
            </a:endParaRPr>
          </a:p>
          <a:p>
            <a:pPr indent="-355600" lvl="0" marL="457200" rtl="0" algn="l">
              <a:lnSpc>
                <a:spcPct val="150000"/>
              </a:lnSpc>
              <a:spcBef>
                <a:spcPts val="0"/>
              </a:spcBef>
              <a:spcAft>
                <a:spcPts val="0"/>
              </a:spcAft>
              <a:buClr>
                <a:schemeClr val="lt1"/>
              </a:buClr>
              <a:buSzPts val="2000"/>
              <a:buAutoNum type="arabicPeriod"/>
            </a:pPr>
            <a:r>
              <a:rPr b="1" lang="en" sz="2000">
                <a:solidFill>
                  <a:schemeClr val="lt1"/>
                </a:solidFill>
              </a:rPr>
              <a:t>TTLAB Data Sets - data.tt site</a:t>
            </a:r>
            <a:endParaRPr b="1"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idx="1" type="body"/>
          </p:nvPr>
        </p:nvSpPr>
        <p:spPr>
          <a:xfrm>
            <a:off x="1417425" y="1438649"/>
            <a:ext cx="10251600" cy="3980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400"/>
              <a:t>Irrigation scheduling technique has become crucial for smart water usage in agriculture. Soil moisture measurements and meteorological variables are traditionally used for monitoring crop water stress by estimating the amount of water lost from a plant-soil system. </a:t>
            </a:r>
            <a:endParaRPr sz="2400"/>
          </a:p>
          <a:p>
            <a:pPr indent="0" lvl="0" marL="0" rtl="0" algn="l">
              <a:spcBef>
                <a:spcPts val="1600"/>
              </a:spcBef>
              <a:spcAft>
                <a:spcPts val="0"/>
              </a:spcAft>
              <a:buNone/>
            </a:pPr>
            <a:r>
              <a:rPr lang="en" sz="2400"/>
              <a:t>These approaches are</a:t>
            </a:r>
            <a:r>
              <a:rPr b="1" lang="en" sz="2400"/>
              <a:t> labour intensive</a:t>
            </a:r>
            <a:r>
              <a:rPr lang="en" sz="2400"/>
              <a:t>, destructive and unsuitable for automation. </a:t>
            </a:r>
            <a:endParaRPr sz="2400"/>
          </a:p>
          <a:p>
            <a:pPr indent="0" lvl="0" marL="0" rtl="0" algn="l">
              <a:spcBef>
                <a:spcPts val="1600"/>
              </a:spcBef>
              <a:spcAft>
                <a:spcPts val="1600"/>
              </a:spcAft>
              <a:buNone/>
            </a:pPr>
            <a:r>
              <a:rPr lang="en" sz="2400"/>
              <a:t>Custom software will be built around the models to provide insights to farmers.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grpSp>
        <p:nvGrpSpPr>
          <p:cNvPr id="160" name="Google Shape;160;p17"/>
          <p:cNvGrpSpPr/>
          <p:nvPr/>
        </p:nvGrpSpPr>
        <p:grpSpPr>
          <a:xfrm>
            <a:off x="1053121" y="1312740"/>
            <a:ext cx="3692970" cy="3912200"/>
            <a:chOff x="411650" y="2156650"/>
            <a:chExt cx="2413075" cy="2556325"/>
          </a:xfrm>
        </p:grpSpPr>
        <p:sp>
          <p:nvSpPr>
            <p:cNvPr id="161" name="Google Shape;161;p17"/>
            <p:cNvSpPr/>
            <p:nvPr/>
          </p:nvSpPr>
          <p:spPr>
            <a:xfrm>
              <a:off x="1503675" y="2736975"/>
              <a:ext cx="253225" cy="253225"/>
            </a:xfrm>
            <a:custGeom>
              <a:rect b="b" l="l" r="r" t="t"/>
              <a:pathLst>
                <a:path extrusionOk="0" h="10129" w="10129">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1984225" y="2412200"/>
              <a:ext cx="123325" cy="123350"/>
            </a:xfrm>
            <a:custGeom>
              <a:rect b="b" l="l" r="r" t="t"/>
              <a:pathLst>
                <a:path extrusionOk="0" h="4934" w="4933">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2395250" y="2199600"/>
              <a:ext cx="123825" cy="123825"/>
            </a:xfrm>
            <a:custGeom>
              <a:rect b="b" l="l" r="r" t="t"/>
              <a:pathLst>
                <a:path extrusionOk="0" h="4953" w="4953">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2580975" y="3149000"/>
              <a:ext cx="109625" cy="109650"/>
            </a:xfrm>
            <a:custGeom>
              <a:rect b="b" l="l" r="r" t="t"/>
              <a:pathLst>
                <a:path extrusionOk="0" h="4386" w="4385">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2544425" y="3129725"/>
              <a:ext cx="115725" cy="121300"/>
            </a:xfrm>
            <a:custGeom>
              <a:rect b="b" l="l" r="r" t="t"/>
              <a:pathLst>
                <a:path extrusionOk="0" h="4852" w="4629">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2480500" y="2812575"/>
              <a:ext cx="67500" cy="114200"/>
            </a:xfrm>
            <a:custGeom>
              <a:rect b="b" l="l" r="r" t="t"/>
              <a:pathLst>
                <a:path extrusionOk="0" h="4568" w="2700">
                  <a:moveTo>
                    <a:pt x="569" y="1"/>
                  </a:moveTo>
                  <a:lnTo>
                    <a:pt x="0" y="4568"/>
                  </a:lnTo>
                  <a:lnTo>
                    <a:pt x="2700" y="2721"/>
                  </a:lnTo>
                  <a:lnTo>
                    <a:pt x="569"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2403350" y="2218375"/>
              <a:ext cx="143650" cy="198925"/>
            </a:xfrm>
            <a:custGeom>
              <a:rect b="b" l="l" r="r" t="t"/>
              <a:pathLst>
                <a:path extrusionOk="0" h="7957" w="5746">
                  <a:moveTo>
                    <a:pt x="3614" y="0"/>
                  </a:moveTo>
                  <a:lnTo>
                    <a:pt x="1" y="1401"/>
                  </a:lnTo>
                  <a:lnTo>
                    <a:pt x="3391" y="7957"/>
                  </a:lnTo>
                  <a:lnTo>
                    <a:pt x="5745" y="6942"/>
                  </a:lnTo>
                  <a:lnTo>
                    <a:pt x="3614"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1996900" y="2436050"/>
              <a:ext cx="212125" cy="222300"/>
            </a:xfrm>
            <a:custGeom>
              <a:rect b="b" l="l" r="r" t="t"/>
              <a:pathLst>
                <a:path extrusionOk="0" h="8892" w="8485">
                  <a:moveTo>
                    <a:pt x="3025" y="1"/>
                  </a:moveTo>
                  <a:lnTo>
                    <a:pt x="1" y="2071"/>
                  </a:lnTo>
                  <a:lnTo>
                    <a:pt x="5785" y="8891"/>
                  </a:lnTo>
                  <a:lnTo>
                    <a:pt x="8485" y="6760"/>
                  </a:lnTo>
                  <a:lnTo>
                    <a:pt x="3025"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1012475" y="3482900"/>
              <a:ext cx="399875" cy="387200"/>
            </a:xfrm>
            <a:custGeom>
              <a:rect b="b" l="l" r="r" t="t"/>
              <a:pathLst>
                <a:path extrusionOk="0" h="15488" w="15995">
                  <a:moveTo>
                    <a:pt x="2091" y="1"/>
                  </a:moveTo>
                  <a:lnTo>
                    <a:pt x="0" y="3147"/>
                  </a:lnTo>
                  <a:lnTo>
                    <a:pt x="15447" y="15488"/>
                  </a:lnTo>
                  <a:lnTo>
                    <a:pt x="15995" y="15163"/>
                  </a:lnTo>
                  <a:lnTo>
                    <a:pt x="2091"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1875125" y="2834400"/>
              <a:ext cx="613000" cy="789675"/>
            </a:xfrm>
            <a:custGeom>
              <a:rect b="b" l="l" r="r" t="t"/>
              <a:pathLst>
                <a:path extrusionOk="0" h="31587" w="2452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2149650" y="3482900"/>
              <a:ext cx="165450" cy="139575"/>
            </a:xfrm>
            <a:custGeom>
              <a:rect b="b" l="l" r="r" t="t"/>
              <a:pathLst>
                <a:path extrusionOk="0" h="5583" w="6618">
                  <a:moveTo>
                    <a:pt x="6374" y="1"/>
                  </a:moveTo>
                  <a:lnTo>
                    <a:pt x="0" y="5583"/>
                  </a:lnTo>
                  <a:cubicBezTo>
                    <a:pt x="1137" y="5177"/>
                    <a:pt x="5521" y="1787"/>
                    <a:pt x="6617" y="914"/>
                  </a:cubicBezTo>
                  <a:lnTo>
                    <a:pt x="6374"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2085200" y="2710575"/>
              <a:ext cx="78175" cy="234475"/>
            </a:xfrm>
            <a:custGeom>
              <a:rect b="b" l="l" r="r" t="t"/>
              <a:pathLst>
                <a:path extrusionOk="0" h="9379" w="3127">
                  <a:moveTo>
                    <a:pt x="1056" y="1"/>
                  </a:moveTo>
                  <a:lnTo>
                    <a:pt x="0" y="9378"/>
                  </a:lnTo>
                  <a:lnTo>
                    <a:pt x="3126" y="7917"/>
                  </a:lnTo>
                  <a:lnTo>
                    <a:pt x="1056"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2274225" y="3170325"/>
              <a:ext cx="378825" cy="364075"/>
            </a:xfrm>
            <a:custGeom>
              <a:rect b="b" l="l" r="r" t="t"/>
              <a:pathLst>
                <a:path extrusionOk="0" h="14563" w="15153">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a:off x="2448525" y="2879050"/>
              <a:ext cx="225825" cy="307025"/>
            </a:xfrm>
            <a:custGeom>
              <a:rect b="b" l="l" r="r" t="t"/>
              <a:pathLst>
                <a:path extrusionOk="0" h="12281" w="9033">
                  <a:moveTo>
                    <a:pt x="4364" y="1"/>
                  </a:moveTo>
                  <a:lnTo>
                    <a:pt x="0" y="610"/>
                  </a:lnTo>
                  <a:lnTo>
                    <a:pt x="3735" y="10718"/>
                  </a:lnTo>
                  <a:lnTo>
                    <a:pt x="7511" y="12281"/>
                  </a:lnTo>
                  <a:lnTo>
                    <a:pt x="9033" y="11266"/>
                  </a:lnTo>
                  <a:lnTo>
                    <a:pt x="4364"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a:off x="2569800" y="2920150"/>
              <a:ext cx="104550" cy="250200"/>
            </a:xfrm>
            <a:custGeom>
              <a:rect b="b" l="l" r="r" t="t"/>
              <a:pathLst>
                <a:path extrusionOk="0" h="10008" w="4182">
                  <a:moveTo>
                    <a:pt x="1" y="1"/>
                  </a:moveTo>
                  <a:lnTo>
                    <a:pt x="3614" y="10007"/>
                  </a:lnTo>
                  <a:lnTo>
                    <a:pt x="4182" y="9622"/>
                  </a:lnTo>
                  <a:lnTo>
                    <a:pt x="183"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a:off x="2409950" y="2812575"/>
              <a:ext cx="168000" cy="168000"/>
            </a:xfrm>
            <a:custGeom>
              <a:rect b="b" l="l" r="r" t="t"/>
              <a:pathLst>
                <a:path extrusionOk="0" h="6720" w="672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2491150" y="2812575"/>
              <a:ext cx="86800" cy="122325"/>
            </a:xfrm>
            <a:custGeom>
              <a:rect b="b" l="l" r="r" t="t"/>
              <a:pathLst>
                <a:path extrusionOk="0" h="4893" w="3472">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7"/>
            <p:cNvSpPr/>
            <p:nvPr/>
          </p:nvSpPr>
          <p:spPr>
            <a:xfrm>
              <a:off x="2468825" y="3032800"/>
              <a:ext cx="112175" cy="124875"/>
            </a:xfrm>
            <a:custGeom>
              <a:rect b="b" l="l" r="r" t="t"/>
              <a:pathLst>
                <a:path extrusionOk="0" h="4995" w="4487">
                  <a:moveTo>
                    <a:pt x="995" y="1"/>
                  </a:moveTo>
                  <a:lnTo>
                    <a:pt x="0" y="2031"/>
                  </a:lnTo>
                  <a:lnTo>
                    <a:pt x="3471" y="4994"/>
                  </a:lnTo>
                  <a:lnTo>
                    <a:pt x="4486" y="2254"/>
                  </a:lnTo>
                  <a:lnTo>
                    <a:pt x="995"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7"/>
            <p:cNvSpPr/>
            <p:nvPr/>
          </p:nvSpPr>
          <p:spPr>
            <a:xfrm>
              <a:off x="2241375" y="3068325"/>
              <a:ext cx="320675" cy="284350"/>
            </a:xfrm>
            <a:custGeom>
              <a:rect b="b" l="l" r="r" t="t"/>
              <a:pathLst>
                <a:path extrusionOk="0" h="11374" w="12827">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7"/>
            <p:cNvSpPr/>
            <p:nvPr/>
          </p:nvSpPr>
          <p:spPr>
            <a:xfrm>
              <a:off x="2127325" y="3042950"/>
              <a:ext cx="143625" cy="232950"/>
            </a:xfrm>
            <a:custGeom>
              <a:rect b="b" l="l" r="r" t="t"/>
              <a:pathLst>
                <a:path extrusionOk="0" h="9318" w="5745">
                  <a:moveTo>
                    <a:pt x="1624" y="1"/>
                  </a:moveTo>
                  <a:lnTo>
                    <a:pt x="0" y="1016"/>
                  </a:lnTo>
                  <a:lnTo>
                    <a:pt x="3512" y="9317"/>
                  </a:lnTo>
                  <a:lnTo>
                    <a:pt x="5744" y="8018"/>
                  </a:lnTo>
                  <a:lnTo>
                    <a:pt x="1624"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7"/>
            <p:cNvSpPr/>
            <p:nvPr/>
          </p:nvSpPr>
          <p:spPr>
            <a:xfrm>
              <a:off x="2457150" y="2908475"/>
              <a:ext cx="146675" cy="203000"/>
            </a:xfrm>
            <a:custGeom>
              <a:rect b="b" l="l" r="r" t="t"/>
              <a:pathLst>
                <a:path extrusionOk="0" h="8120" w="5867">
                  <a:moveTo>
                    <a:pt x="2213" y="1"/>
                  </a:moveTo>
                  <a:lnTo>
                    <a:pt x="1" y="1645"/>
                  </a:lnTo>
                  <a:lnTo>
                    <a:pt x="447" y="6395"/>
                  </a:lnTo>
                  <a:lnTo>
                    <a:pt x="3938" y="8120"/>
                  </a:lnTo>
                  <a:lnTo>
                    <a:pt x="5867" y="6395"/>
                  </a:lnTo>
                  <a:lnTo>
                    <a:pt x="4628" y="1401"/>
                  </a:lnTo>
                  <a:lnTo>
                    <a:pt x="2213" y="1"/>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7"/>
            <p:cNvSpPr/>
            <p:nvPr/>
          </p:nvSpPr>
          <p:spPr>
            <a:xfrm>
              <a:off x="2103975" y="2658325"/>
              <a:ext cx="396850" cy="351675"/>
            </a:xfrm>
            <a:custGeom>
              <a:rect b="b" l="l" r="r" t="t"/>
              <a:pathLst>
                <a:path extrusionOk="0" h="14067" w="15874">
                  <a:moveTo>
                    <a:pt x="0" y="0"/>
                  </a:moveTo>
                  <a:lnTo>
                    <a:pt x="1502" y="10311"/>
                  </a:lnTo>
                  <a:lnTo>
                    <a:pt x="10961" y="14066"/>
                  </a:lnTo>
                  <a:lnTo>
                    <a:pt x="15873" y="9276"/>
                  </a:lnTo>
                  <a:lnTo>
                    <a:pt x="15589" y="5663"/>
                  </a:lnTo>
                  <a:lnTo>
                    <a:pt x="0"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7"/>
            <p:cNvSpPr/>
            <p:nvPr/>
          </p:nvSpPr>
          <p:spPr>
            <a:xfrm>
              <a:off x="2103975" y="2658325"/>
              <a:ext cx="396850" cy="231925"/>
            </a:xfrm>
            <a:custGeom>
              <a:rect b="b" l="l" r="r" t="t"/>
              <a:pathLst>
                <a:path extrusionOk="0" h="9277" w="15874">
                  <a:moveTo>
                    <a:pt x="0" y="0"/>
                  </a:moveTo>
                  <a:lnTo>
                    <a:pt x="305" y="2091"/>
                  </a:lnTo>
                  <a:lnTo>
                    <a:pt x="14594" y="6780"/>
                  </a:lnTo>
                  <a:lnTo>
                    <a:pt x="15873" y="9276"/>
                  </a:lnTo>
                  <a:lnTo>
                    <a:pt x="15589" y="5663"/>
                  </a:lnTo>
                  <a:lnTo>
                    <a:pt x="0"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7"/>
            <p:cNvSpPr/>
            <p:nvPr/>
          </p:nvSpPr>
          <p:spPr>
            <a:xfrm>
              <a:off x="2128325" y="2827800"/>
              <a:ext cx="303475" cy="182200"/>
            </a:xfrm>
            <a:custGeom>
              <a:rect b="b" l="l" r="r" t="t"/>
              <a:pathLst>
                <a:path extrusionOk="0" h="7288" w="12139">
                  <a:moveTo>
                    <a:pt x="1" y="1"/>
                  </a:moveTo>
                  <a:lnTo>
                    <a:pt x="528" y="3532"/>
                  </a:lnTo>
                  <a:lnTo>
                    <a:pt x="9987" y="7287"/>
                  </a:lnTo>
                  <a:lnTo>
                    <a:pt x="12139" y="5319"/>
                  </a:lnTo>
                  <a:lnTo>
                    <a:pt x="1"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7"/>
            <p:cNvSpPr/>
            <p:nvPr/>
          </p:nvSpPr>
          <p:spPr>
            <a:xfrm>
              <a:off x="1742675" y="2677100"/>
              <a:ext cx="369950" cy="586100"/>
            </a:xfrm>
            <a:custGeom>
              <a:rect b="b" l="l" r="r" t="t"/>
              <a:pathLst>
                <a:path extrusionOk="0" h="23444" w="14798">
                  <a:moveTo>
                    <a:pt x="14797" y="0"/>
                  </a:moveTo>
                  <a:lnTo>
                    <a:pt x="0" y="13803"/>
                  </a:lnTo>
                  <a:lnTo>
                    <a:pt x="3126" y="23444"/>
                  </a:lnTo>
                  <a:lnTo>
                    <a:pt x="7511" y="21922"/>
                  </a:lnTo>
                  <a:lnTo>
                    <a:pt x="14757" y="10250"/>
                  </a:lnTo>
                  <a:lnTo>
                    <a:pt x="14797" y="0"/>
                  </a:lnTo>
                  <a:close/>
                </a:path>
              </a:pathLst>
            </a:cu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7"/>
            <p:cNvSpPr/>
            <p:nvPr/>
          </p:nvSpPr>
          <p:spPr>
            <a:xfrm>
              <a:off x="1803050" y="2812575"/>
              <a:ext cx="308550" cy="450625"/>
            </a:xfrm>
            <a:custGeom>
              <a:rect b="b" l="l" r="r" t="t"/>
              <a:pathLst>
                <a:path extrusionOk="0" h="18025" w="12342">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7"/>
            <p:cNvSpPr/>
            <p:nvPr/>
          </p:nvSpPr>
          <p:spPr>
            <a:xfrm>
              <a:off x="1609225" y="2745100"/>
              <a:ext cx="220750" cy="260850"/>
            </a:xfrm>
            <a:custGeom>
              <a:rect b="b" l="l" r="r" t="t"/>
              <a:pathLst>
                <a:path extrusionOk="0" h="10434" w="8830">
                  <a:moveTo>
                    <a:pt x="2619" y="0"/>
                  </a:moveTo>
                  <a:lnTo>
                    <a:pt x="0" y="3552"/>
                  </a:lnTo>
                  <a:lnTo>
                    <a:pt x="8282" y="10433"/>
                  </a:lnTo>
                  <a:lnTo>
                    <a:pt x="8830" y="9804"/>
                  </a:lnTo>
                  <a:lnTo>
                    <a:pt x="2619"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7"/>
            <p:cNvSpPr/>
            <p:nvPr/>
          </p:nvSpPr>
          <p:spPr>
            <a:xfrm>
              <a:off x="411650" y="3545825"/>
              <a:ext cx="987000" cy="1167150"/>
            </a:xfrm>
            <a:custGeom>
              <a:rect b="b" l="l" r="r" t="t"/>
              <a:pathLst>
                <a:path extrusionOk="0" h="46686" w="39480">
                  <a:moveTo>
                    <a:pt x="23242" y="1"/>
                  </a:moveTo>
                  <a:lnTo>
                    <a:pt x="1" y="35176"/>
                  </a:lnTo>
                  <a:lnTo>
                    <a:pt x="31462" y="46685"/>
                  </a:lnTo>
                  <a:lnTo>
                    <a:pt x="39480" y="12971"/>
                  </a:lnTo>
                  <a:lnTo>
                    <a:pt x="232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7"/>
            <p:cNvSpPr/>
            <p:nvPr/>
          </p:nvSpPr>
          <p:spPr>
            <a:xfrm>
              <a:off x="1038350" y="2851750"/>
              <a:ext cx="958575" cy="1010250"/>
            </a:xfrm>
            <a:custGeom>
              <a:rect b="b" l="l" r="r" t="t"/>
              <a:pathLst>
                <a:path extrusionOk="0" h="40410" w="38343">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
            <p:cNvSpPr/>
            <p:nvPr/>
          </p:nvSpPr>
          <p:spPr>
            <a:xfrm>
              <a:off x="1299175" y="3440950"/>
              <a:ext cx="697750" cy="400750"/>
            </a:xfrm>
            <a:custGeom>
              <a:rect b="b" l="l" r="r" t="t"/>
              <a:pathLst>
                <a:path extrusionOk="0" h="16030" w="2791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7"/>
            <p:cNvSpPr/>
            <p:nvPr/>
          </p:nvSpPr>
          <p:spPr>
            <a:xfrm>
              <a:off x="1187525" y="3150525"/>
              <a:ext cx="162425" cy="180675"/>
            </a:xfrm>
            <a:custGeom>
              <a:rect b="b" l="l" r="r" t="t"/>
              <a:pathLst>
                <a:path extrusionOk="0" h="7227" w="6497">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7"/>
            <p:cNvSpPr/>
            <p:nvPr/>
          </p:nvSpPr>
          <p:spPr>
            <a:xfrm>
              <a:off x="1821325" y="3009975"/>
              <a:ext cx="33000" cy="171025"/>
            </a:xfrm>
            <a:custGeom>
              <a:rect b="b" l="l" r="r" t="t"/>
              <a:pathLst>
                <a:path extrusionOk="0" h="6841" w="1320">
                  <a:moveTo>
                    <a:pt x="1" y="0"/>
                  </a:moveTo>
                  <a:lnTo>
                    <a:pt x="346" y="1502"/>
                  </a:lnTo>
                  <a:lnTo>
                    <a:pt x="589" y="6699"/>
                  </a:lnTo>
                  <a:lnTo>
                    <a:pt x="1320" y="6841"/>
                  </a:lnTo>
                  <a:lnTo>
                    <a:pt x="1320" y="6841"/>
                  </a:lnTo>
                  <a:lnTo>
                    <a:pt x="670" y="569"/>
                  </a:lnTo>
                  <a:lnTo>
                    <a:pt x="1"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7"/>
            <p:cNvSpPr/>
            <p:nvPr/>
          </p:nvSpPr>
          <p:spPr>
            <a:xfrm>
              <a:off x="1442275" y="3649850"/>
              <a:ext cx="460775" cy="191850"/>
            </a:xfrm>
            <a:custGeom>
              <a:rect b="b" l="l" r="r" t="t"/>
              <a:pathLst>
                <a:path extrusionOk="0" h="7674" w="18431">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p:nvPr/>
          </p:nvSpPr>
          <p:spPr>
            <a:xfrm>
              <a:off x="1130700" y="3093200"/>
              <a:ext cx="207050" cy="252225"/>
            </a:xfrm>
            <a:custGeom>
              <a:rect b="b" l="l" r="r" t="t"/>
              <a:pathLst>
                <a:path extrusionOk="0" h="10089" w="8282">
                  <a:moveTo>
                    <a:pt x="8282" y="0"/>
                  </a:moveTo>
                  <a:cubicBezTo>
                    <a:pt x="5988" y="2801"/>
                    <a:pt x="2578" y="6942"/>
                    <a:pt x="1" y="10088"/>
                  </a:cubicBezTo>
                  <a:lnTo>
                    <a:pt x="1218" y="10088"/>
                  </a:lnTo>
                  <a:lnTo>
                    <a:pt x="8282" y="1604"/>
                  </a:lnTo>
                  <a:lnTo>
                    <a:pt x="8282"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7"/>
            <p:cNvSpPr/>
            <p:nvPr/>
          </p:nvSpPr>
          <p:spPr>
            <a:xfrm>
              <a:off x="1674675" y="3399175"/>
              <a:ext cx="322250" cy="255225"/>
            </a:xfrm>
            <a:custGeom>
              <a:rect b="b" l="l" r="r" t="t"/>
              <a:pathLst>
                <a:path extrusionOk="0" h="10209" w="1289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7"/>
            <p:cNvSpPr/>
            <p:nvPr/>
          </p:nvSpPr>
          <p:spPr>
            <a:xfrm>
              <a:off x="1674675" y="2483750"/>
              <a:ext cx="466875" cy="506450"/>
            </a:xfrm>
            <a:custGeom>
              <a:rect b="b" l="l" r="r" t="t"/>
              <a:pathLst>
                <a:path extrusionOk="0" h="20258" w="18675">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7"/>
            <p:cNvSpPr/>
            <p:nvPr/>
          </p:nvSpPr>
          <p:spPr>
            <a:xfrm>
              <a:off x="2062350" y="2248825"/>
              <a:ext cx="431350" cy="358275"/>
            </a:xfrm>
            <a:custGeom>
              <a:rect b="b" l="l" r="r" t="t"/>
              <a:pathLst>
                <a:path extrusionOk="0" h="14331" w="17254">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7"/>
            <p:cNvSpPr/>
            <p:nvPr/>
          </p:nvSpPr>
          <p:spPr>
            <a:xfrm>
              <a:off x="2457150" y="2156650"/>
              <a:ext cx="367575" cy="240350"/>
            </a:xfrm>
            <a:custGeom>
              <a:rect b="b" l="l" r="r" t="t"/>
              <a:pathLst>
                <a:path extrusionOk="0" h="9614" w="14703">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1630525" y="3068325"/>
              <a:ext cx="600325" cy="554150"/>
            </a:xfrm>
            <a:custGeom>
              <a:rect b="b" l="l" r="r" t="t"/>
              <a:pathLst>
                <a:path extrusionOk="0" h="22166" w="24013">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p:nvPr/>
          </p:nvSpPr>
          <p:spPr>
            <a:xfrm>
              <a:off x="2167900" y="2926925"/>
              <a:ext cx="374025" cy="324100"/>
            </a:xfrm>
            <a:custGeom>
              <a:rect b="b" l="l" r="r" t="t"/>
              <a:pathLst>
                <a:path extrusionOk="0" h="12964" w="14961">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7"/>
            <p:cNvSpPr/>
            <p:nvPr/>
          </p:nvSpPr>
          <p:spPr>
            <a:xfrm>
              <a:off x="1742675" y="2998300"/>
              <a:ext cx="770825" cy="624175"/>
            </a:xfrm>
            <a:custGeom>
              <a:rect b="b" l="l" r="r" t="t"/>
              <a:pathLst>
                <a:path extrusionOk="0" h="24967" w="30833">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
            <p:cNvSpPr/>
            <p:nvPr/>
          </p:nvSpPr>
          <p:spPr>
            <a:xfrm>
              <a:off x="1793425" y="3269275"/>
              <a:ext cx="433375" cy="353200"/>
            </a:xfrm>
            <a:custGeom>
              <a:rect b="b" l="l" r="r" t="t"/>
              <a:pathLst>
                <a:path extrusionOk="0" h="14128" w="17335">
                  <a:moveTo>
                    <a:pt x="17334" y="0"/>
                  </a:moveTo>
                  <a:lnTo>
                    <a:pt x="0" y="13194"/>
                  </a:lnTo>
                  <a:lnTo>
                    <a:pt x="325" y="14128"/>
                  </a:lnTo>
                  <a:lnTo>
                    <a:pt x="17213" y="691"/>
                  </a:lnTo>
                  <a:lnTo>
                    <a:pt x="17334"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7"/>
            <p:cNvSpPr/>
            <p:nvPr/>
          </p:nvSpPr>
          <p:spPr>
            <a:xfrm>
              <a:off x="1535125" y="3314950"/>
              <a:ext cx="336475" cy="336450"/>
            </a:xfrm>
            <a:custGeom>
              <a:rect b="b" l="l" r="r" t="t"/>
              <a:pathLst>
                <a:path extrusionOk="0" h="13458" w="13459">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7"/>
            <p:cNvSpPr/>
            <p:nvPr/>
          </p:nvSpPr>
          <p:spPr>
            <a:xfrm>
              <a:off x="2111575" y="3070350"/>
              <a:ext cx="174600" cy="174600"/>
            </a:xfrm>
            <a:custGeom>
              <a:rect b="b" l="l" r="r" t="t"/>
              <a:pathLst>
                <a:path extrusionOk="0" h="6984" w="6984">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7"/>
            <p:cNvSpPr/>
            <p:nvPr/>
          </p:nvSpPr>
          <p:spPr>
            <a:xfrm>
              <a:off x="2127325" y="3079500"/>
              <a:ext cx="149700" cy="119775"/>
            </a:xfrm>
            <a:custGeom>
              <a:rect b="b" l="l" r="r" t="t"/>
              <a:pathLst>
                <a:path extrusionOk="0" h="4791" w="5988">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7"/>
            <p:cNvSpPr/>
            <p:nvPr/>
          </p:nvSpPr>
          <p:spPr>
            <a:xfrm>
              <a:off x="1569625" y="3336250"/>
              <a:ext cx="279625" cy="223800"/>
            </a:xfrm>
            <a:custGeom>
              <a:rect b="b" l="l" r="r" t="t"/>
              <a:pathLst>
                <a:path extrusionOk="0" h="8952" w="11185">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7"/>
            <p:cNvSpPr/>
            <p:nvPr/>
          </p:nvSpPr>
          <p:spPr>
            <a:xfrm>
              <a:off x="1324025" y="3150525"/>
              <a:ext cx="532350" cy="695225"/>
            </a:xfrm>
            <a:custGeom>
              <a:rect b="b" l="l" r="r" t="t"/>
              <a:pathLst>
                <a:path extrusionOk="0" h="27809" w="21294">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7"/>
            <p:cNvSpPr/>
            <p:nvPr/>
          </p:nvSpPr>
          <p:spPr>
            <a:xfrm>
              <a:off x="927725" y="3772150"/>
              <a:ext cx="348625" cy="799750"/>
            </a:xfrm>
            <a:custGeom>
              <a:rect b="b" l="l" r="r" t="t"/>
              <a:pathLst>
                <a:path extrusionOk="0" h="31990" w="13945">
                  <a:moveTo>
                    <a:pt x="13945" y="0"/>
                  </a:moveTo>
                  <a:lnTo>
                    <a:pt x="0" y="31989"/>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7"/>
            <p:cNvSpPr/>
            <p:nvPr/>
          </p:nvSpPr>
          <p:spPr>
            <a:xfrm>
              <a:off x="1773125" y="2566475"/>
              <a:ext cx="334425" cy="369425"/>
            </a:xfrm>
            <a:custGeom>
              <a:rect b="b" l="l" r="r" t="t"/>
              <a:pathLst>
                <a:path extrusionOk="0" h="14777" w="13377">
                  <a:moveTo>
                    <a:pt x="0" y="14777"/>
                  </a:moveTo>
                  <a:lnTo>
                    <a:pt x="13376" y="0"/>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7"/>
            <p:cNvSpPr/>
            <p:nvPr/>
          </p:nvSpPr>
          <p:spPr>
            <a:xfrm>
              <a:off x="2127325" y="2341675"/>
              <a:ext cx="353200" cy="211625"/>
            </a:xfrm>
            <a:custGeom>
              <a:rect b="b" l="l" r="r" t="t"/>
              <a:pathLst>
                <a:path extrusionOk="0" h="8465" w="14128">
                  <a:moveTo>
                    <a:pt x="0" y="8465"/>
                  </a:moveTo>
                  <a:lnTo>
                    <a:pt x="14127" y="1"/>
                  </a:lnTo>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7"/>
            <p:cNvSpPr/>
            <p:nvPr/>
          </p:nvSpPr>
          <p:spPr>
            <a:xfrm>
              <a:off x="2492675" y="2220900"/>
              <a:ext cx="325800" cy="121300"/>
            </a:xfrm>
            <a:custGeom>
              <a:rect b="b" l="l" r="r" t="t"/>
              <a:pathLst>
                <a:path extrusionOk="0" h="4852" w="13032">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
            <p:cNvSpPr/>
            <p:nvPr/>
          </p:nvSpPr>
          <p:spPr>
            <a:xfrm>
              <a:off x="1038350" y="3810725"/>
              <a:ext cx="360300" cy="902250"/>
            </a:xfrm>
            <a:custGeom>
              <a:rect b="b" l="l" r="r" t="t"/>
              <a:pathLst>
                <a:path extrusionOk="0" h="36090" w="14412">
                  <a:moveTo>
                    <a:pt x="11428" y="0"/>
                  </a:moveTo>
                  <a:lnTo>
                    <a:pt x="0" y="33735"/>
                  </a:lnTo>
                  <a:lnTo>
                    <a:pt x="6394" y="36089"/>
                  </a:lnTo>
                  <a:lnTo>
                    <a:pt x="14412" y="2375"/>
                  </a:lnTo>
                  <a:lnTo>
                    <a:pt x="11428"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7"/>
            <p:cNvSpPr/>
            <p:nvPr/>
          </p:nvSpPr>
          <p:spPr>
            <a:xfrm>
              <a:off x="2342475" y="3201775"/>
              <a:ext cx="310575" cy="324800"/>
            </a:xfrm>
            <a:custGeom>
              <a:rect b="b" l="l" r="r" t="t"/>
              <a:pathLst>
                <a:path extrusionOk="0" h="12992" w="12423">
                  <a:moveTo>
                    <a:pt x="11286" y="1"/>
                  </a:moveTo>
                  <a:lnTo>
                    <a:pt x="0" y="12991"/>
                  </a:lnTo>
                  <a:cubicBezTo>
                    <a:pt x="3025" y="11286"/>
                    <a:pt x="12422" y="2457"/>
                    <a:pt x="12422" y="2457"/>
                  </a:cubicBezTo>
                  <a:lnTo>
                    <a:pt x="11286"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2261775" y="3182500"/>
              <a:ext cx="284200" cy="170200"/>
            </a:xfrm>
            <a:custGeom>
              <a:rect b="b" l="l" r="r" t="t"/>
              <a:pathLst>
                <a:path extrusionOk="0" h="6808" w="11368">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2512450" y="2908475"/>
              <a:ext cx="91375" cy="203000"/>
            </a:xfrm>
            <a:custGeom>
              <a:rect b="b" l="l" r="r" t="t"/>
              <a:pathLst>
                <a:path extrusionOk="0" h="8120" w="3655">
                  <a:moveTo>
                    <a:pt x="1" y="1"/>
                  </a:moveTo>
                  <a:lnTo>
                    <a:pt x="1625" y="1747"/>
                  </a:lnTo>
                  <a:lnTo>
                    <a:pt x="2741" y="5684"/>
                  </a:lnTo>
                  <a:lnTo>
                    <a:pt x="1726" y="8120"/>
                  </a:lnTo>
                  <a:lnTo>
                    <a:pt x="3655" y="6395"/>
                  </a:lnTo>
                  <a:lnTo>
                    <a:pt x="2416" y="1401"/>
                  </a:lnTo>
                  <a:lnTo>
                    <a:pt x="1"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7"/>
            <p:cNvSpPr/>
            <p:nvPr/>
          </p:nvSpPr>
          <p:spPr>
            <a:xfrm>
              <a:off x="2162325" y="2366025"/>
              <a:ext cx="331375" cy="241075"/>
            </a:xfrm>
            <a:custGeom>
              <a:rect b="b" l="l" r="r" t="t"/>
              <a:pathLst>
                <a:path extrusionOk="0" h="9643" w="13255">
                  <a:moveTo>
                    <a:pt x="13255" y="1"/>
                  </a:moveTo>
                  <a:lnTo>
                    <a:pt x="1" y="9236"/>
                  </a:lnTo>
                  <a:lnTo>
                    <a:pt x="2375" y="9642"/>
                  </a:lnTo>
                  <a:lnTo>
                    <a:pt x="12971" y="2477"/>
                  </a:lnTo>
                  <a:lnTo>
                    <a:pt x="13255"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7"/>
            <p:cNvSpPr/>
            <p:nvPr/>
          </p:nvSpPr>
          <p:spPr>
            <a:xfrm>
              <a:off x="1829950" y="2609600"/>
              <a:ext cx="311600" cy="380600"/>
            </a:xfrm>
            <a:custGeom>
              <a:rect b="b" l="l" r="r" t="t"/>
              <a:pathLst>
                <a:path extrusionOk="0" h="15224" w="12464">
                  <a:moveTo>
                    <a:pt x="12463" y="1"/>
                  </a:moveTo>
                  <a:lnTo>
                    <a:pt x="1" y="15224"/>
                  </a:lnTo>
                  <a:lnTo>
                    <a:pt x="1300" y="15224"/>
                  </a:lnTo>
                  <a:lnTo>
                    <a:pt x="12463" y="2700"/>
                  </a:lnTo>
                  <a:lnTo>
                    <a:pt x="12463"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7"/>
            <p:cNvSpPr/>
            <p:nvPr/>
          </p:nvSpPr>
          <p:spPr>
            <a:xfrm>
              <a:off x="2510425" y="2261500"/>
              <a:ext cx="293850" cy="135500"/>
            </a:xfrm>
            <a:custGeom>
              <a:rect b="b" l="l" r="r" t="t"/>
              <a:pathLst>
                <a:path extrusionOk="0" h="5420" w="11754">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7"/>
            <p:cNvSpPr/>
            <p:nvPr/>
          </p:nvSpPr>
          <p:spPr>
            <a:xfrm>
              <a:off x="2468825" y="3251000"/>
              <a:ext cx="184225" cy="177625"/>
            </a:xfrm>
            <a:custGeom>
              <a:rect b="b" l="l" r="r" t="t"/>
              <a:pathLst>
                <a:path extrusionOk="0" h="7105" w="7369">
                  <a:moveTo>
                    <a:pt x="7145" y="1"/>
                  </a:moveTo>
                  <a:lnTo>
                    <a:pt x="0" y="7105"/>
                  </a:lnTo>
                  <a:cubicBezTo>
                    <a:pt x="3552" y="4060"/>
                    <a:pt x="7368" y="488"/>
                    <a:pt x="7368" y="488"/>
                  </a:cubicBezTo>
                  <a:lnTo>
                    <a:pt x="7145"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p:nvPr/>
          </p:nvSpPr>
          <p:spPr>
            <a:xfrm>
              <a:off x="2670275" y="3167775"/>
              <a:ext cx="20325" cy="69550"/>
            </a:xfrm>
            <a:custGeom>
              <a:rect b="b" l="l" r="r" t="t"/>
              <a:pathLst>
                <a:path extrusionOk="0" h="2782" w="813">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2502325" y="2156675"/>
              <a:ext cx="313100" cy="52575"/>
            </a:xfrm>
            <a:custGeom>
              <a:rect b="b" l="l" r="r" t="t"/>
              <a:pathLst>
                <a:path extrusionOk="0" h="2103" w="12524">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2062350" y="2248825"/>
              <a:ext cx="375025" cy="224300"/>
            </a:xfrm>
            <a:custGeom>
              <a:rect b="b" l="l" r="r" t="t"/>
              <a:pathLst>
                <a:path extrusionOk="0" h="8972" w="15001">
                  <a:moveTo>
                    <a:pt x="12971" y="0"/>
                  </a:moveTo>
                  <a:lnTo>
                    <a:pt x="630" y="6658"/>
                  </a:lnTo>
                  <a:lnTo>
                    <a:pt x="1" y="8972"/>
                  </a:lnTo>
                  <a:lnTo>
                    <a:pt x="996" y="7165"/>
                  </a:lnTo>
                  <a:lnTo>
                    <a:pt x="12586" y="1116"/>
                  </a:lnTo>
                  <a:lnTo>
                    <a:pt x="15001" y="568"/>
                  </a:lnTo>
                  <a:lnTo>
                    <a:pt x="12971"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1674675" y="2483750"/>
              <a:ext cx="369450" cy="375550"/>
            </a:xfrm>
            <a:custGeom>
              <a:rect b="b" l="l" r="r" t="t"/>
              <a:pathLst>
                <a:path extrusionOk="0" h="15022" w="14778">
                  <a:moveTo>
                    <a:pt x="14777" y="1"/>
                  </a:moveTo>
                  <a:lnTo>
                    <a:pt x="12220" y="224"/>
                  </a:lnTo>
                  <a:lnTo>
                    <a:pt x="1" y="10454"/>
                  </a:lnTo>
                  <a:lnTo>
                    <a:pt x="731" y="15021"/>
                  </a:lnTo>
                  <a:lnTo>
                    <a:pt x="1198" y="10901"/>
                  </a:lnTo>
                  <a:lnTo>
                    <a:pt x="12382" y="1198"/>
                  </a:lnTo>
                  <a:lnTo>
                    <a:pt x="14777"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1355500" y="2851750"/>
              <a:ext cx="313125" cy="264300"/>
            </a:xfrm>
            <a:custGeom>
              <a:rect b="b" l="l" r="r" t="t"/>
              <a:pathLst>
                <a:path extrusionOk="0" h="10572" w="12525">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1121050" y="3061225"/>
              <a:ext cx="247675" cy="295850"/>
            </a:xfrm>
            <a:custGeom>
              <a:rect b="b" l="l" r="r" t="t"/>
              <a:pathLst>
                <a:path extrusionOk="0" h="11834" w="9907">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1299675" y="3850300"/>
              <a:ext cx="98975" cy="436925"/>
            </a:xfrm>
            <a:custGeom>
              <a:rect b="b" l="l" r="r" t="t"/>
              <a:pathLst>
                <a:path extrusionOk="0" h="17477" w="3959">
                  <a:moveTo>
                    <a:pt x="2984" y="0"/>
                  </a:moveTo>
                  <a:lnTo>
                    <a:pt x="1" y="17476"/>
                  </a:lnTo>
                  <a:lnTo>
                    <a:pt x="3959" y="792"/>
                  </a:lnTo>
                  <a:lnTo>
                    <a:pt x="2984"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387975" y="3826450"/>
              <a:ext cx="59400" cy="35550"/>
            </a:xfrm>
            <a:custGeom>
              <a:rect b="b" l="l" r="r" t="t"/>
              <a:pathLst>
                <a:path extrusionOk="0" h="1422" w="2376">
                  <a:moveTo>
                    <a:pt x="975" y="0"/>
                  </a:moveTo>
                  <a:lnTo>
                    <a:pt x="0" y="609"/>
                  </a:lnTo>
                  <a:lnTo>
                    <a:pt x="975" y="1421"/>
                  </a:lnTo>
                  <a:lnTo>
                    <a:pt x="2375" y="954"/>
                  </a:lnTo>
                  <a:lnTo>
                    <a:pt x="975"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1506200" y="2736975"/>
              <a:ext cx="131450" cy="102025"/>
            </a:xfrm>
            <a:custGeom>
              <a:rect b="b" l="l" r="r" t="t"/>
              <a:pathLst>
                <a:path extrusionOk="0" h="4081" w="5258">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1038350" y="3368725"/>
              <a:ext cx="97950" cy="188300"/>
            </a:xfrm>
            <a:custGeom>
              <a:rect b="b" l="l" r="r" t="t"/>
              <a:pathLst>
                <a:path extrusionOk="0" h="7532" w="3918">
                  <a:moveTo>
                    <a:pt x="2923" y="1"/>
                  </a:moveTo>
                  <a:lnTo>
                    <a:pt x="0" y="3553"/>
                  </a:lnTo>
                  <a:lnTo>
                    <a:pt x="427" y="7531"/>
                  </a:lnTo>
                  <a:lnTo>
                    <a:pt x="873" y="3979"/>
                  </a:lnTo>
                  <a:lnTo>
                    <a:pt x="3918"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411650" y="3545825"/>
              <a:ext cx="626725" cy="879425"/>
            </a:xfrm>
            <a:custGeom>
              <a:rect b="b" l="l" r="r" t="t"/>
              <a:pathLst>
                <a:path extrusionOk="0" h="35177" w="25069">
                  <a:moveTo>
                    <a:pt x="23242" y="1"/>
                  </a:moveTo>
                  <a:lnTo>
                    <a:pt x="1" y="35176"/>
                  </a:lnTo>
                  <a:lnTo>
                    <a:pt x="25068" y="1462"/>
                  </a:lnTo>
                  <a:lnTo>
                    <a:pt x="23242"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7"/>
            <p:cNvSpPr/>
            <p:nvPr/>
          </p:nvSpPr>
          <p:spPr>
            <a:xfrm>
              <a:off x="2167900" y="2926925"/>
              <a:ext cx="320225" cy="141425"/>
            </a:xfrm>
            <a:custGeom>
              <a:rect b="b" l="l" r="r" t="t"/>
              <a:pathLst>
                <a:path extrusionOk="0" h="5657" w="12809">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1630525" y="3068325"/>
              <a:ext cx="516600" cy="251725"/>
            </a:xfrm>
            <a:custGeom>
              <a:rect b="b" l="l" r="r" t="t"/>
              <a:pathLst>
                <a:path extrusionOk="0" h="10069" w="20664">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2209000" y="2407125"/>
              <a:ext cx="280150" cy="199975"/>
            </a:xfrm>
            <a:custGeom>
              <a:rect b="b" l="l" r="r" t="t"/>
              <a:pathLst>
                <a:path extrusionOk="0" h="7999" w="11206">
                  <a:moveTo>
                    <a:pt x="11205" y="1"/>
                  </a:moveTo>
                  <a:lnTo>
                    <a:pt x="11205" y="1"/>
                  </a:lnTo>
                  <a:cubicBezTo>
                    <a:pt x="11144" y="21"/>
                    <a:pt x="11104" y="21"/>
                    <a:pt x="11104" y="21"/>
                  </a:cubicBezTo>
                  <a:lnTo>
                    <a:pt x="1" y="7917"/>
                  </a:lnTo>
                  <a:lnTo>
                    <a:pt x="508" y="7998"/>
                  </a:lnTo>
                  <a:lnTo>
                    <a:pt x="11104" y="833"/>
                  </a:lnTo>
                  <a:lnTo>
                    <a:pt x="11205" y="1"/>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1848225" y="2649700"/>
              <a:ext cx="293325" cy="340500"/>
            </a:xfrm>
            <a:custGeom>
              <a:rect b="b" l="l" r="r" t="t"/>
              <a:pathLst>
                <a:path extrusionOk="0" h="13620" w="11733">
                  <a:moveTo>
                    <a:pt x="11712" y="0"/>
                  </a:moveTo>
                  <a:lnTo>
                    <a:pt x="0" y="13620"/>
                  </a:lnTo>
                  <a:lnTo>
                    <a:pt x="569" y="13620"/>
                  </a:lnTo>
                  <a:lnTo>
                    <a:pt x="11732" y="1096"/>
                  </a:lnTo>
                  <a:lnTo>
                    <a:pt x="11732" y="0"/>
                  </a:ln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2544425" y="2289925"/>
              <a:ext cx="241575" cy="107075"/>
            </a:xfrm>
            <a:custGeom>
              <a:rect b="b" l="l" r="r" t="t"/>
              <a:pathLst>
                <a:path extrusionOk="0" h="4283" w="9663">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1984225" y="2412200"/>
              <a:ext cx="83750" cy="57875"/>
            </a:xfrm>
            <a:custGeom>
              <a:rect b="b" l="l" r="r" t="t"/>
              <a:pathLst>
                <a:path extrusionOk="0" h="2315" w="335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2407425" y="2199600"/>
              <a:ext cx="83750" cy="24875"/>
            </a:xfrm>
            <a:custGeom>
              <a:rect b="b" l="l" r="r" t="t"/>
              <a:pathLst>
                <a:path extrusionOk="0" h="995" w="335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2270925" y="3027725"/>
              <a:ext cx="237500" cy="223300"/>
            </a:xfrm>
            <a:custGeom>
              <a:rect b="b" l="l" r="r" t="t"/>
              <a:pathLst>
                <a:path extrusionOk="0" h="8932" w="950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2352100" y="3157650"/>
              <a:ext cx="206925" cy="158850"/>
            </a:xfrm>
            <a:custGeom>
              <a:rect b="b" l="l" r="r" t="t"/>
              <a:pathLst>
                <a:path extrusionOk="0" h="6354" w="8277">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rgbClr val="6E7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17"/>
          <p:cNvSpPr txBox="1"/>
          <p:nvPr>
            <p:ph idx="2" type="body"/>
          </p:nvPr>
        </p:nvSpPr>
        <p:spPr>
          <a:xfrm>
            <a:off x="5463200" y="1312750"/>
            <a:ext cx="5791800" cy="3723600"/>
          </a:xfrm>
          <a:prstGeom prst="rect">
            <a:avLst/>
          </a:prstGeom>
        </p:spPr>
        <p:txBody>
          <a:bodyPr anchorCtr="0" anchor="t" bIns="121900" lIns="121900" spcFirstLastPara="1" rIns="121900" wrap="square" tIns="121900">
            <a:noAutofit/>
          </a:bodyPr>
          <a:lstStyle/>
          <a:p>
            <a:pPr indent="-381000" lvl="0" marL="457200" rtl="0" algn="l">
              <a:lnSpc>
                <a:spcPct val="80000"/>
              </a:lnSpc>
              <a:spcBef>
                <a:spcPts val="0"/>
              </a:spcBef>
              <a:spcAft>
                <a:spcPts val="0"/>
              </a:spcAft>
              <a:buClr>
                <a:srgbClr val="000000"/>
              </a:buClr>
              <a:buSzPts val="275"/>
              <a:buFont typeface="Arial"/>
              <a:buNone/>
            </a:pPr>
            <a:r>
              <a:rPr b="1" lang="en" sz="2600"/>
              <a:t>&gt; Data Collection and Raw Materials</a:t>
            </a:r>
            <a:endParaRPr b="1" sz="2600"/>
          </a:p>
          <a:p>
            <a:pPr indent="-381000" lvl="0" marL="457200" rtl="0" algn="l">
              <a:lnSpc>
                <a:spcPct val="80000"/>
              </a:lnSpc>
              <a:spcBef>
                <a:spcPts val="0"/>
              </a:spcBef>
              <a:spcAft>
                <a:spcPts val="0"/>
              </a:spcAft>
              <a:buClr>
                <a:srgbClr val="000000"/>
              </a:buClr>
              <a:buSzPts val="275"/>
              <a:buFont typeface="Arial"/>
              <a:buNone/>
            </a:pPr>
            <a:r>
              <a:t/>
            </a:r>
            <a:endParaRPr b="1" sz="2600"/>
          </a:p>
          <a:p>
            <a:pPr indent="-381000" lvl="0" marL="457200" rtl="0" algn="l">
              <a:lnSpc>
                <a:spcPct val="80000"/>
              </a:lnSpc>
              <a:spcBef>
                <a:spcPts val="0"/>
              </a:spcBef>
              <a:spcAft>
                <a:spcPts val="0"/>
              </a:spcAft>
              <a:buClr>
                <a:srgbClr val="000000"/>
              </a:buClr>
              <a:buSzPts val="275"/>
              <a:buFont typeface="Arial"/>
              <a:buNone/>
            </a:pPr>
            <a:r>
              <a:rPr b="1" lang="en" sz="2600"/>
              <a:t>&gt; Data Processing</a:t>
            </a:r>
            <a:endParaRPr b="1" sz="2600"/>
          </a:p>
          <a:p>
            <a:pPr indent="-381000" lvl="0" marL="457200" rtl="0" algn="l">
              <a:lnSpc>
                <a:spcPct val="80000"/>
              </a:lnSpc>
              <a:spcBef>
                <a:spcPts val="0"/>
              </a:spcBef>
              <a:spcAft>
                <a:spcPts val="0"/>
              </a:spcAft>
              <a:buClr>
                <a:srgbClr val="000000"/>
              </a:buClr>
              <a:buSzPts val="275"/>
              <a:buFont typeface="Arial"/>
              <a:buNone/>
            </a:pPr>
            <a:r>
              <a:t/>
            </a:r>
            <a:endParaRPr b="1" sz="2600"/>
          </a:p>
          <a:p>
            <a:pPr indent="-381000" lvl="0" marL="457200" rtl="0" algn="l">
              <a:lnSpc>
                <a:spcPct val="80000"/>
              </a:lnSpc>
              <a:spcBef>
                <a:spcPts val="0"/>
              </a:spcBef>
              <a:spcAft>
                <a:spcPts val="0"/>
              </a:spcAft>
              <a:buClr>
                <a:srgbClr val="000000"/>
              </a:buClr>
              <a:buSzPts val="275"/>
              <a:buFont typeface="Arial"/>
              <a:buNone/>
            </a:pPr>
            <a:r>
              <a:rPr b="1" lang="en" sz="2600"/>
              <a:t>&gt; Model Development</a:t>
            </a:r>
            <a:endParaRPr b="1" sz="2600"/>
          </a:p>
          <a:p>
            <a:pPr indent="-381000" lvl="0" marL="457200" rtl="0" algn="l">
              <a:lnSpc>
                <a:spcPct val="80000"/>
              </a:lnSpc>
              <a:spcBef>
                <a:spcPts val="0"/>
              </a:spcBef>
              <a:spcAft>
                <a:spcPts val="0"/>
              </a:spcAft>
              <a:buClr>
                <a:srgbClr val="000000"/>
              </a:buClr>
              <a:buSzPts val="275"/>
              <a:buFont typeface="Arial"/>
              <a:buNone/>
            </a:pPr>
            <a:r>
              <a:t/>
            </a:r>
            <a:endParaRPr b="1" sz="2600"/>
          </a:p>
          <a:p>
            <a:pPr indent="-381000" lvl="0" marL="457200" rtl="0" algn="l">
              <a:lnSpc>
                <a:spcPct val="80000"/>
              </a:lnSpc>
              <a:spcBef>
                <a:spcPts val="0"/>
              </a:spcBef>
              <a:spcAft>
                <a:spcPts val="0"/>
              </a:spcAft>
              <a:buClr>
                <a:srgbClr val="000000"/>
              </a:buClr>
              <a:buSzPts val="275"/>
              <a:buFont typeface="Arial"/>
              <a:buNone/>
            </a:pPr>
            <a:r>
              <a:rPr b="1" lang="en" sz="2600"/>
              <a:t>&gt; Challenges and Considerations</a:t>
            </a:r>
            <a:endParaRPr b="1" sz="2600"/>
          </a:p>
          <a:p>
            <a:pPr indent="-381000" lvl="0" marL="457200" rtl="0" algn="l">
              <a:lnSpc>
                <a:spcPct val="80000"/>
              </a:lnSpc>
              <a:spcBef>
                <a:spcPts val="0"/>
              </a:spcBef>
              <a:spcAft>
                <a:spcPts val="0"/>
              </a:spcAft>
              <a:buClr>
                <a:srgbClr val="000000"/>
              </a:buClr>
              <a:buSzPts val="275"/>
              <a:buFont typeface="Arial"/>
              <a:buNone/>
            </a:pPr>
            <a:r>
              <a:t/>
            </a:r>
            <a:endParaRPr b="1" sz="2600"/>
          </a:p>
          <a:p>
            <a:pPr indent="-381000" lvl="0" marL="457200" rtl="0" algn="l">
              <a:lnSpc>
                <a:spcPct val="80000"/>
              </a:lnSpc>
              <a:spcBef>
                <a:spcPts val="0"/>
              </a:spcBef>
              <a:spcAft>
                <a:spcPts val="0"/>
              </a:spcAft>
              <a:buClr>
                <a:srgbClr val="000000"/>
              </a:buClr>
              <a:buSzPts val="275"/>
              <a:buFont typeface="Arial"/>
              <a:buNone/>
            </a:pPr>
            <a:r>
              <a:rPr b="1" lang="en" sz="2600"/>
              <a:t>&gt; A short Demo</a:t>
            </a:r>
            <a:endParaRPr b="1" sz="2600"/>
          </a:p>
          <a:p>
            <a:pPr indent="-381000" lvl="0" marL="457200" rtl="0" algn="l">
              <a:lnSpc>
                <a:spcPct val="80000"/>
              </a:lnSpc>
              <a:spcBef>
                <a:spcPts val="0"/>
              </a:spcBef>
              <a:spcAft>
                <a:spcPts val="0"/>
              </a:spcAft>
              <a:buClr>
                <a:srgbClr val="000000"/>
              </a:buClr>
              <a:buSzPts val="275"/>
              <a:buFont typeface="Arial"/>
              <a:buNone/>
            </a:pPr>
            <a:r>
              <a:t/>
            </a:r>
            <a:endParaRPr b="1" sz="2600"/>
          </a:p>
          <a:p>
            <a:pPr indent="-381000" lvl="0" marL="457200" rtl="0" algn="l">
              <a:lnSpc>
                <a:spcPct val="80000"/>
              </a:lnSpc>
              <a:spcBef>
                <a:spcPts val="0"/>
              </a:spcBef>
              <a:spcAft>
                <a:spcPts val="0"/>
              </a:spcAft>
              <a:buSzPts val="275"/>
              <a:buNone/>
            </a:pPr>
            <a:r>
              <a:rPr b="1" lang="en" sz="2600"/>
              <a:t>&gt; Future Opportunities</a:t>
            </a:r>
            <a:endParaRPr b="1" sz="1025"/>
          </a:p>
        </p:txBody>
      </p:sp>
      <p:sp>
        <p:nvSpPr>
          <p:cNvPr id="241" name="Google Shape;241;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25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8"/>
          <p:cNvSpPr txBox="1"/>
          <p:nvPr>
            <p:ph type="title"/>
          </p:nvPr>
        </p:nvSpPr>
        <p:spPr>
          <a:xfrm>
            <a:off x="1730000" y="515450"/>
            <a:ext cx="9385200" cy="638700"/>
          </a:xfrm>
          <a:prstGeom prst="rect">
            <a:avLst/>
          </a:prstGeom>
          <a:noFill/>
          <a:ln>
            <a:noFill/>
          </a:ln>
        </p:spPr>
        <p:txBody>
          <a:bodyPr anchorCtr="0" anchor="b" bIns="0" lIns="0" spcFirstLastPara="1" rIns="0" wrap="square" tIns="0">
            <a:noAutofit/>
          </a:bodyPr>
          <a:lstStyle/>
          <a:p>
            <a:pPr indent="-381000" lvl="0" marL="457200" rtl="0" algn="l">
              <a:spcBef>
                <a:spcPts val="0"/>
              </a:spcBef>
              <a:spcAft>
                <a:spcPts val="0"/>
              </a:spcAft>
              <a:buClr>
                <a:schemeClr val="dk1"/>
              </a:buClr>
              <a:buSzPts val="2400"/>
              <a:buFont typeface="Arial"/>
              <a:buNone/>
            </a:pPr>
            <a:r>
              <a:rPr lang="en" sz="3200">
                <a:latin typeface="Montserrat Medium"/>
                <a:ea typeface="Montserrat Medium"/>
                <a:cs typeface="Montserrat Medium"/>
                <a:sym typeface="Montserrat Medium"/>
              </a:rPr>
              <a:t>Data Collection and Raw Materials</a:t>
            </a:r>
            <a:endParaRPr>
              <a:latin typeface="Montserrat Medium"/>
              <a:ea typeface="Montserrat Medium"/>
              <a:cs typeface="Montserrat Medium"/>
              <a:sym typeface="Montserrat Medium"/>
            </a:endParaRPr>
          </a:p>
        </p:txBody>
      </p:sp>
      <p:sp>
        <p:nvSpPr>
          <p:cNvPr id="247" name="Google Shape;247;p18"/>
          <p:cNvSpPr txBox="1"/>
          <p:nvPr>
            <p:ph idx="1" type="body"/>
          </p:nvPr>
        </p:nvSpPr>
        <p:spPr>
          <a:xfrm>
            <a:off x="1730000" y="1349050"/>
            <a:ext cx="7655700" cy="5098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400">
                <a:solidFill>
                  <a:schemeClr val="lt1"/>
                </a:solidFill>
                <a:latin typeface="Lato Light"/>
                <a:ea typeface="Lato Light"/>
                <a:cs typeface="Lato Light"/>
                <a:sym typeface="Lato Light"/>
              </a:rPr>
              <a:t>For the application of this project a UAV was determined to be the fastest and most efficient</a:t>
            </a:r>
            <a:r>
              <a:rPr lang="en" sz="2400">
                <a:latin typeface="Lato Light"/>
                <a:ea typeface="Lato Light"/>
                <a:cs typeface="Lato Light"/>
                <a:sym typeface="Lato Light"/>
              </a:rPr>
              <a:t> </a:t>
            </a:r>
            <a:r>
              <a:rPr lang="en" sz="2400">
                <a:solidFill>
                  <a:schemeClr val="lt1"/>
                </a:solidFill>
                <a:latin typeface="Lato Light"/>
                <a:ea typeface="Lato Light"/>
                <a:cs typeface="Lato Light"/>
                <a:sym typeface="Lato Light"/>
              </a:rPr>
              <a:t>way to data collect.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rPr lang="en" sz="2400">
                <a:solidFill>
                  <a:schemeClr val="lt1"/>
                </a:solidFill>
                <a:latin typeface="Lato Light"/>
                <a:ea typeface="Lato Light"/>
                <a:cs typeface="Lato Light"/>
                <a:sym typeface="Lato Light"/>
              </a:rPr>
              <a:t>The drone ordered was outfitted with an NDVI sensor (</a:t>
            </a:r>
            <a:r>
              <a:rPr b="1" lang="en" sz="2400">
                <a:solidFill>
                  <a:schemeClr val="dk1"/>
                </a:solidFill>
                <a:highlight>
                  <a:schemeClr val="lt1"/>
                </a:highlight>
              </a:rPr>
              <a:t>normalized difference vegetation index</a:t>
            </a:r>
            <a:r>
              <a:rPr lang="en" sz="2400">
                <a:solidFill>
                  <a:schemeClr val="lt1"/>
                </a:solidFill>
                <a:latin typeface="Lato Light"/>
                <a:ea typeface="Lato Light"/>
                <a:cs typeface="Lato Light"/>
                <a:sym typeface="Lato Light"/>
              </a:rPr>
              <a:t>). This sensor is used to measure the </a:t>
            </a:r>
            <a:r>
              <a:rPr lang="en" sz="2400">
                <a:solidFill>
                  <a:schemeClr val="lt1"/>
                </a:solidFill>
                <a:latin typeface="Lato Light"/>
                <a:ea typeface="Lato Light"/>
                <a:cs typeface="Lato Light"/>
                <a:sym typeface="Lato Light"/>
              </a:rPr>
              <a:t>chlorophyll</a:t>
            </a:r>
            <a:r>
              <a:rPr lang="en" sz="2400">
                <a:solidFill>
                  <a:schemeClr val="lt1"/>
                </a:solidFill>
                <a:latin typeface="Lato Light"/>
                <a:ea typeface="Lato Light"/>
                <a:cs typeface="Lato Light"/>
                <a:sym typeface="Lato Light"/>
              </a:rPr>
              <a:t> activity of the plant. </a:t>
            </a:r>
            <a:endParaRPr sz="2400">
              <a:solidFill>
                <a:schemeClr val="lt1"/>
              </a:solidFill>
              <a:latin typeface="Lato Light"/>
              <a:ea typeface="Lato Light"/>
              <a:cs typeface="Lato Light"/>
              <a:sym typeface="Lato Light"/>
            </a:endParaRPr>
          </a:p>
          <a:p>
            <a:pPr indent="0" lvl="0" marL="0" rtl="0" algn="l">
              <a:lnSpc>
                <a:spcPct val="100000"/>
              </a:lnSpc>
              <a:spcBef>
                <a:spcPts val="0"/>
              </a:spcBef>
              <a:spcAft>
                <a:spcPts val="0"/>
              </a:spcAft>
              <a:buNone/>
            </a:pPr>
            <a:r>
              <a:t/>
            </a:r>
            <a:endParaRPr/>
          </a:p>
          <a:p>
            <a:pPr indent="0" lvl="0" marL="76200" rtl="0" algn="l">
              <a:lnSpc>
                <a:spcPct val="100000"/>
              </a:lnSpc>
              <a:spcBef>
                <a:spcPts val="0"/>
              </a:spcBef>
              <a:spcAft>
                <a:spcPts val="0"/>
              </a:spcAft>
              <a:buSzPts val="2400"/>
              <a:buNone/>
            </a:pPr>
            <a:r>
              <a:t/>
            </a:r>
            <a:endParaRPr/>
          </a:p>
        </p:txBody>
      </p:sp>
      <p:grpSp>
        <p:nvGrpSpPr>
          <p:cNvPr id="248" name="Google Shape;248;p18"/>
          <p:cNvGrpSpPr/>
          <p:nvPr/>
        </p:nvGrpSpPr>
        <p:grpSpPr>
          <a:xfrm>
            <a:off x="3760467" y="2439640"/>
            <a:ext cx="3594750" cy="1795913"/>
            <a:chOff x="4688192" y="2409015"/>
            <a:chExt cx="3594750" cy="1795913"/>
          </a:xfrm>
        </p:grpSpPr>
        <p:sp>
          <p:nvSpPr>
            <p:cNvPr id="249" name="Google Shape;249;p18"/>
            <p:cNvSpPr/>
            <p:nvPr/>
          </p:nvSpPr>
          <p:spPr>
            <a:xfrm>
              <a:off x="6093379" y="3290868"/>
              <a:ext cx="970105" cy="631621"/>
            </a:xfrm>
            <a:custGeom>
              <a:rect b="b" l="l" r="r" t="t"/>
              <a:pathLst>
                <a:path extrusionOk="0" h="11631" w="17864">
                  <a:moveTo>
                    <a:pt x="17242" y="0"/>
                  </a:moveTo>
                  <a:lnTo>
                    <a:pt x="1" y="1018"/>
                  </a:lnTo>
                  <a:lnTo>
                    <a:pt x="623" y="11631"/>
                  </a:lnTo>
                  <a:lnTo>
                    <a:pt x="17864" y="10613"/>
                  </a:lnTo>
                  <a:lnTo>
                    <a:pt x="17242"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8"/>
            <p:cNvSpPr/>
            <p:nvPr/>
          </p:nvSpPr>
          <p:spPr>
            <a:xfrm>
              <a:off x="6110267" y="3578520"/>
              <a:ext cx="936327" cy="55717"/>
            </a:xfrm>
            <a:custGeom>
              <a:rect b="b" l="l" r="r" t="t"/>
              <a:pathLst>
                <a:path extrusionOk="0" h="1026" w="17242">
                  <a:moveTo>
                    <a:pt x="17181" y="0"/>
                  </a:moveTo>
                  <a:cubicBezTo>
                    <a:pt x="16732" y="0"/>
                    <a:pt x="13067" y="190"/>
                    <a:pt x="8621" y="455"/>
                  </a:cubicBezTo>
                  <a:cubicBezTo>
                    <a:pt x="3859" y="738"/>
                    <a:pt x="1" y="992"/>
                    <a:pt x="15" y="1020"/>
                  </a:cubicBezTo>
                  <a:cubicBezTo>
                    <a:pt x="15" y="1024"/>
                    <a:pt x="47" y="1026"/>
                    <a:pt x="108" y="1026"/>
                  </a:cubicBezTo>
                  <a:cubicBezTo>
                    <a:pt x="724" y="1026"/>
                    <a:pt x="4304" y="839"/>
                    <a:pt x="8621" y="582"/>
                  </a:cubicBezTo>
                  <a:cubicBezTo>
                    <a:pt x="13384" y="300"/>
                    <a:pt x="17242" y="45"/>
                    <a:pt x="17228" y="3"/>
                  </a:cubicBezTo>
                  <a:cubicBezTo>
                    <a:pt x="17228" y="1"/>
                    <a:pt x="17212" y="0"/>
                    <a:pt x="1718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6544650" y="3743660"/>
              <a:ext cx="129735" cy="152760"/>
            </a:xfrm>
            <a:custGeom>
              <a:rect b="b" l="l" r="r" t="t"/>
              <a:pathLst>
                <a:path extrusionOk="0" h="2813" w="2389">
                  <a:moveTo>
                    <a:pt x="2078" y="0"/>
                  </a:moveTo>
                  <a:lnTo>
                    <a:pt x="0" y="297"/>
                  </a:lnTo>
                  <a:lnTo>
                    <a:pt x="269" y="2812"/>
                  </a:lnTo>
                  <a:lnTo>
                    <a:pt x="2389" y="2699"/>
                  </a:lnTo>
                  <a:lnTo>
                    <a:pt x="2078"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6518530" y="3313893"/>
              <a:ext cx="129789" cy="153520"/>
            </a:xfrm>
            <a:custGeom>
              <a:rect b="b" l="l" r="r" t="t"/>
              <a:pathLst>
                <a:path extrusionOk="0" h="2827" w="2390">
                  <a:moveTo>
                    <a:pt x="2121" y="0"/>
                  </a:moveTo>
                  <a:lnTo>
                    <a:pt x="1" y="127"/>
                  </a:lnTo>
                  <a:lnTo>
                    <a:pt x="326" y="2827"/>
                  </a:lnTo>
                  <a:lnTo>
                    <a:pt x="2389" y="2530"/>
                  </a:lnTo>
                  <a:lnTo>
                    <a:pt x="2121"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6191616" y="3736709"/>
              <a:ext cx="121317" cy="121317"/>
            </a:xfrm>
            <a:custGeom>
              <a:rect b="b" l="l" r="r" t="t"/>
              <a:pathLst>
                <a:path extrusionOk="0" h="2234" w="2234">
                  <a:moveTo>
                    <a:pt x="2106" y="1"/>
                  </a:moveTo>
                  <a:lnTo>
                    <a:pt x="1" y="128"/>
                  </a:lnTo>
                  <a:lnTo>
                    <a:pt x="128" y="2234"/>
                  </a:lnTo>
                  <a:lnTo>
                    <a:pt x="2234" y="2107"/>
                  </a:lnTo>
                  <a:lnTo>
                    <a:pt x="2106" y="1"/>
                  </a:ln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8"/>
            <p:cNvSpPr/>
            <p:nvPr/>
          </p:nvSpPr>
          <p:spPr>
            <a:xfrm>
              <a:off x="6213881" y="3749797"/>
              <a:ext cx="73746" cy="95957"/>
            </a:xfrm>
            <a:custGeom>
              <a:rect b="b" l="l" r="r" t="t"/>
              <a:pathLst>
                <a:path extrusionOk="0" h="1767" w="1358">
                  <a:moveTo>
                    <a:pt x="1012" y="129"/>
                  </a:moveTo>
                  <a:lnTo>
                    <a:pt x="1012" y="129"/>
                  </a:lnTo>
                  <a:cubicBezTo>
                    <a:pt x="1047" y="175"/>
                    <a:pt x="1080" y="220"/>
                    <a:pt x="1103" y="255"/>
                  </a:cubicBezTo>
                  <a:cubicBezTo>
                    <a:pt x="1173" y="382"/>
                    <a:pt x="1159" y="537"/>
                    <a:pt x="1089" y="636"/>
                  </a:cubicBezTo>
                  <a:cubicBezTo>
                    <a:pt x="1004" y="749"/>
                    <a:pt x="891" y="806"/>
                    <a:pt x="778" y="806"/>
                  </a:cubicBezTo>
                  <a:lnTo>
                    <a:pt x="721" y="806"/>
                  </a:lnTo>
                  <a:lnTo>
                    <a:pt x="721" y="862"/>
                  </a:lnTo>
                  <a:cubicBezTo>
                    <a:pt x="749" y="1117"/>
                    <a:pt x="764" y="1343"/>
                    <a:pt x="778" y="1541"/>
                  </a:cubicBezTo>
                  <a:lnTo>
                    <a:pt x="778" y="1583"/>
                  </a:lnTo>
                  <a:lnTo>
                    <a:pt x="820" y="1569"/>
                  </a:lnTo>
                  <a:cubicBezTo>
                    <a:pt x="873" y="1560"/>
                    <a:pt x="923" y="1557"/>
                    <a:pt x="969" y="1557"/>
                  </a:cubicBezTo>
                  <a:cubicBezTo>
                    <a:pt x="1072" y="1557"/>
                    <a:pt x="1157" y="1573"/>
                    <a:pt x="1216" y="1583"/>
                  </a:cubicBezTo>
                  <a:cubicBezTo>
                    <a:pt x="1286" y="1603"/>
                    <a:pt x="1328" y="1623"/>
                    <a:pt x="1346" y="1633"/>
                  </a:cubicBezTo>
                  <a:lnTo>
                    <a:pt x="1346" y="1633"/>
                  </a:lnTo>
                  <a:cubicBezTo>
                    <a:pt x="1313" y="1625"/>
                    <a:pt x="1206" y="1625"/>
                    <a:pt x="1032" y="1625"/>
                  </a:cubicBezTo>
                  <a:cubicBezTo>
                    <a:pt x="864" y="1625"/>
                    <a:pt x="643" y="1634"/>
                    <a:pt x="368" y="1645"/>
                  </a:cubicBezTo>
                  <a:lnTo>
                    <a:pt x="368" y="1645"/>
                  </a:lnTo>
                  <a:cubicBezTo>
                    <a:pt x="450" y="1615"/>
                    <a:pt x="540" y="1595"/>
                    <a:pt x="631" y="1595"/>
                  </a:cubicBezTo>
                  <a:cubicBezTo>
                    <a:pt x="647" y="1595"/>
                    <a:pt x="663" y="1596"/>
                    <a:pt x="679" y="1597"/>
                  </a:cubicBezTo>
                  <a:lnTo>
                    <a:pt x="735" y="1597"/>
                  </a:lnTo>
                  <a:lnTo>
                    <a:pt x="735" y="1541"/>
                  </a:lnTo>
                  <a:cubicBezTo>
                    <a:pt x="721" y="1329"/>
                    <a:pt x="707" y="1102"/>
                    <a:pt x="707" y="862"/>
                  </a:cubicBezTo>
                  <a:lnTo>
                    <a:pt x="693" y="792"/>
                  </a:lnTo>
                  <a:lnTo>
                    <a:pt x="636" y="806"/>
                  </a:lnTo>
                  <a:cubicBezTo>
                    <a:pt x="625" y="807"/>
                    <a:pt x="613" y="808"/>
                    <a:pt x="601" y="808"/>
                  </a:cubicBezTo>
                  <a:cubicBezTo>
                    <a:pt x="498" y="808"/>
                    <a:pt x="387" y="755"/>
                    <a:pt x="311" y="679"/>
                  </a:cubicBezTo>
                  <a:cubicBezTo>
                    <a:pt x="227" y="580"/>
                    <a:pt x="198" y="438"/>
                    <a:pt x="241" y="311"/>
                  </a:cubicBezTo>
                  <a:cubicBezTo>
                    <a:pt x="263" y="267"/>
                    <a:pt x="276" y="215"/>
                    <a:pt x="294" y="168"/>
                  </a:cubicBezTo>
                  <a:lnTo>
                    <a:pt x="294" y="168"/>
                  </a:lnTo>
                  <a:cubicBezTo>
                    <a:pt x="549" y="155"/>
                    <a:pt x="781" y="142"/>
                    <a:pt x="1012" y="129"/>
                  </a:cubicBezTo>
                  <a:close/>
                  <a:moveTo>
                    <a:pt x="1046" y="0"/>
                  </a:moveTo>
                  <a:cubicBezTo>
                    <a:pt x="792" y="14"/>
                    <a:pt x="523" y="28"/>
                    <a:pt x="255" y="43"/>
                  </a:cubicBezTo>
                  <a:lnTo>
                    <a:pt x="212" y="57"/>
                  </a:lnTo>
                  <a:lnTo>
                    <a:pt x="198" y="85"/>
                  </a:lnTo>
                  <a:cubicBezTo>
                    <a:pt x="170" y="142"/>
                    <a:pt x="142" y="212"/>
                    <a:pt x="128" y="283"/>
                  </a:cubicBezTo>
                  <a:cubicBezTo>
                    <a:pt x="71" y="438"/>
                    <a:pt x="114" y="622"/>
                    <a:pt x="212" y="749"/>
                  </a:cubicBezTo>
                  <a:cubicBezTo>
                    <a:pt x="309" y="858"/>
                    <a:pt x="448" y="915"/>
                    <a:pt x="583" y="921"/>
                  </a:cubicBezTo>
                  <a:lnTo>
                    <a:pt x="583" y="921"/>
                  </a:lnTo>
                  <a:cubicBezTo>
                    <a:pt x="595" y="1119"/>
                    <a:pt x="607" y="1307"/>
                    <a:pt x="619" y="1486"/>
                  </a:cubicBezTo>
                  <a:lnTo>
                    <a:pt x="619" y="1486"/>
                  </a:lnTo>
                  <a:cubicBezTo>
                    <a:pt x="439" y="1497"/>
                    <a:pt x="272" y="1559"/>
                    <a:pt x="146" y="1653"/>
                  </a:cubicBezTo>
                  <a:lnTo>
                    <a:pt x="146" y="1653"/>
                  </a:lnTo>
                  <a:cubicBezTo>
                    <a:pt x="145" y="1654"/>
                    <a:pt x="143" y="1654"/>
                    <a:pt x="142" y="1654"/>
                  </a:cubicBezTo>
                  <a:lnTo>
                    <a:pt x="143" y="1656"/>
                  </a:lnTo>
                  <a:lnTo>
                    <a:pt x="143" y="1656"/>
                  </a:lnTo>
                  <a:cubicBezTo>
                    <a:pt x="138" y="1660"/>
                    <a:pt x="133" y="1664"/>
                    <a:pt x="128" y="1668"/>
                  </a:cubicBezTo>
                  <a:lnTo>
                    <a:pt x="0" y="1767"/>
                  </a:lnTo>
                  <a:lnTo>
                    <a:pt x="156" y="1753"/>
                  </a:lnTo>
                  <a:cubicBezTo>
                    <a:pt x="523" y="1724"/>
                    <a:pt x="820" y="1696"/>
                    <a:pt x="1032" y="1682"/>
                  </a:cubicBezTo>
                  <a:cubicBezTo>
                    <a:pt x="1244" y="1654"/>
                    <a:pt x="1357" y="1640"/>
                    <a:pt x="1357" y="1640"/>
                  </a:cubicBezTo>
                  <a:cubicBezTo>
                    <a:pt x="1357" y="1625"/>
                    <a:pt x="1315" y="1597"/>
                    <a:pt x="1230" y="1555"/>
                  </a:cubicBezTo>
                  <a:cubicBezTo>
                    <a:pt x="1164" y="1522"/>
                    <a:pt x="1056" y="1489"/>
                    <a:pt x="925" y="1489"/>
                  </a:cubicBezTo>
                  <a:cubicBezTo>
                    <a:pt x="900" y="1489"/>
                    <a:pt x="873" y="1490"/>
                    <a:pt x="845" y="1493"/>
                  </a:cubicBezTo>
                  <a:lnTo>
                    <a:pt x="845" y="1493"/>
                  </a:lnTo>
                  <a:cubicBezTo>
                    <a:pt x="835" y="1319"/>
                    <a:pt x="833" y="1117"/>
                    <a:pt x="823" y="902"/>
                  </a:cubicBezTo>
                  <a:lnTo>
                    <a:pt x="823" y="902"/>
                  </a:lnTo>
                  <a:cubicBezTo>
                    <a:pt x="951" y="889"/>
                    <a:pt x="1085" y="819"/>
                    <a:pt x="1173" y="693"/>
                  </a:cubicBezTo>
                  <a:cubicBezTo>
                    <a:pt x="1258" y="565"/>
                    <a:pt x="1286" y="368"/>
                    <a:pt x="1202" y="198"/>
                  </a:cubicBezTo>
                  <a:cubicBezTo>
                    <a:pt x="1173" y="142"/>
                    <a:pt x="1131" y="85"/>
                    <a:pt x="1089" y="28"/>
                  </a:cubicBezTo>
                  <a:lnTo>
                    <a:pt x="1075"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8"/>
            <p:cNvSpPr/>
            <p:nvPr/>
          </p:nvSpPr>
          <p:spPr>
            <a:xfrm>
              <a:off x="5860086" y="3237324"/>
              <a:ext cx="160471" cy="147275"/>
            </a:xfrm>
            <a:custGeom>
              <a:rect b="b" l="l" r="r" t="t"/>
              <a:pathLst>
                <a:path extrusionOk="0" h="2712" w="2955">
                  <a:moveTo>
                    <a:pt x="1466" y="0"/>
                  </a:moveTo>
                  <a:cubicBezTo>
                    <a:pt x="1378" y="0"/>
                    <a:pt x="1290" y="8"/>
                    <a:pt x="1202" y="25"/>
                  </a:cubicBezTo>
                  <a:cubicBezTo>
                    <a:pt x="467" y="181"/>
                    <a:pt x="1" y="901"/>
                    <a:pt x="156" y="1636"/>
                  </a:cubicBezTo>
                  <a:cubicBezTo>
                    <a:pt x="291" y="2276"/>
                    <a:pt x="844" y="2712"/>
                    <a:pt x="1469" y="2712"/>
                  </a:cubicBezTo>
                  <a:cubicBezTo>
                    <a:pt x="1563" y="2712"/>
                    <a:pt x="1658" y="2702"/>
                    <a:pt x="1753" y="2682"/>
                  </a:cubicBezTo>
                  <a:cubicBezTo>
                    <a:pt x="2488" y="2527"/>
                    <a:pt x="2954" y="1820"/>
                    <a:pt x="2813" y="1085"/>
                  </a:cubicBezTo>
                  <a:cubicBezTo>
                    <a:pt x="2676" y="439"/>
                    <a:pt x="2102" y="0"/>
                    <a:pt x="1466"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8"/>
            <p:cNvSpPr/>
            <p:nvPr/>
          </p:nvSpPr>
          <p:spPr>
            <a:xfrm>
              <a:off x="5920744" y="3346856"/>
              <a:ext cx="181922" cy="366124"/>
            </a:xfrm>
            <a:custGeom>
              <a:rect b="b" l="l" r="r" t="t"/>
              <a:pathLst>
                <a:path extrusionOk="0" h="6742" w="3350">
                  <a:moveTo>
                    <a:pt x="1173" y="1"/>
                  </a:moveTo>
                  <a:lnTo>
                    <a:pt x="0" y="425"/>
                  </a:lnTo>
                  <a:lnTo>
                    <a:pt x="2148" y="6742"/>
                  </a:lnTo>
                  <a:lnTo>
                    <a:pt x="3349" y="6290"/>
                  </a:lnTo>
                  <a:lnTo>
                    <a:pt x="117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8"/>
            <p:cNvSpPr/>
            <p:nvPr/>
          </p:nvSpPr>
          <p:spPr>
            <a:xfrm>
              <a:off x="6016646" y="3660846"/>
              <a:ext cx="149719" cy="137229"/>
            </a:xfrm>
            <a:custGeom>
              <a:rect b="b" l="l" r="r" t="t"/>
              <a:pathLst>
                <a:path extrusionOk="0" h="2527" w="2757">
                  <a:moveTo>
                    <a:pt x="1378" y="1"/>
                  </a:moveTo>
                  <a:cubicBezTo>
                    <a:pt x="1292" y="1"/>
                    <a:pt x="1205" y="9"/>
                    <a:pt x="1117" y="27"/>
                  </a:cubicBezTo>
                  <a:cubicBezTo>
                    <a:pt x="439" y="168"/>
                    <a:pt x="1" y="833"/>
                    <a:pt x="142" y="1525"/>
                  </a:cubicBezTo>
                  <a:cubicBezTo>
                    <a:pt x="265" y="2118"/>
                    <a:pt x="788" y="2527"/>
                    <a:pt x="1379" y="2527"/>
                  </a:cubicBezTo>
                  <a:cubicBezTo>
                    <a:pt x="1465" y="2527"/>
                    <a:pt x="1552" y="2518"/>
                    <a:pt x="1640" y="2500"/>
                  </a:cubicBezTo>
                  <a:cubicBezTo>
                    <a:pt x="2318" y="2359"/>
                    <a:pt x="2756" y="1695"/>
                    <a:pt x="2615" y="1002"/>
                  </a:cubicBezTo>
                  <a:cubicBezTo>
                    <a:pt x="2492" y="410"/>
                    <a:pt x="1969" y="1"/>
                    <a:pt x="1378"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8"/>
            <p:cNvSpPr/>
            <p:nvPr/>
          </p:nvSpPr>
          <p:spPr>
            <a:xfrm>
              <a:off x="6087242" y="3761309"/>
              <a:ext cx="39968" cy="130495"/>
            </a:xfrm>
            <a:custGeom>
              <a:rect b="b" l="l" r="r" t="t"/>
              <a:pathLst>
                <a:path extrusionOk="0" h="2403" w="736">
                  <a:moveTo>
                    <a:pt x="594" y="0"/>
                  </a:moveTo>
                  <a:lnTo>
                    <a:pt x="1" y="43"/>
                  </a:lnTo>
                  <a:lnTo>
                    <a:pt x="142" y="2403"/>
                  </a:lnTo>
                  <a:lnTo>
                    <a:pt x="736" y="2374"/>
                  </a:lnTo>
                  <a:lnTo>
                    <a:pt x="59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8"/>
            <p:cNvSpPr/>
            <p:nvPr/>
          </p:nvSpPr>
          <p:spPr>
            <a:xfrm>
              <a:off x="6094139" y="3878716"/>
              <a:ext cx="125933" cy="50721"/>
            </a:xfrm>
            <a:custGeom>
              <a:rect b="b" l="l" r="r" t="t"/>
              <a:pathLst>
                <a:path extrusionOk="0" h="934" w="2319">
                  <a:moveTo>
                    <a:pt x="2276" y="0"/>
                  </a:moveTo>
                  <a:lnTo>
                    <a:pt x="1" y="128"/>
                  </a:lnTo>
                  <a:lnTo>
                    <a:pt x="57" y="933"/>
                  </a:lnTo>
                  <a:lnTo>
                    <a:pt x="2319" y="806"/>
                  </a:lnTo>
                  <a:lnTo>
                    <a:pt x="2276"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
            <p:cNvSpPr/>
            <p:nvPr/>
          </p:nvSpPr>
          <p:spPr>
            <a:xfrm>
              <a:off x="6016646" y="3660846"/>
              <a:ext cx="149719" cy="137229"/>
            </a:xfrm>
            <a:custGeom>
              <a:rect b="b" l="l" r="r" t="t"/>
              <a:pathLst>
                <a:path extrusionOk="0" h="2527" w="2757">
                  <a:moveTo>
                    <a:pt x="1378" y="1"/>
                  </a:moveTo>
                  <a:cubicBezTo>
                    <a:pt x="1292" y="1"/>
                    <a:pt x="1205" y="9"/>
                    <a:pt x="1117" y="27"/>
                  </a:cubicBezTo>
                  <a:cubicBezTo>
                    <a:pt x="439" y="168"/>
                    <a:pt x="1" y="833"/>
                    <a:pt x="142" y="1525"/>
                  </a:cubicBezTo>
                  <a:cubicBezTo>
                    <a:pt x="265" y="2118"/>
                    <a:pt x="788" y="2527"/>
                    <a:pt x="1379" y="2527"/>
                  </a:cubicBezTo>
                  <a:cubicBezTo>
                    <a:pt x="1465" y="2527"/>
                    <a:pt x="1552" y="2518"/>
                    <a:pt x="1640" y="2500"/>
                  </a:cubicBezTo>
                  <a:cubicBezTo>
                    <a:pt x="2318" y="2359"/>
                    <a:pt x="2756" y="1695"/>
                    <a:pt x="2615" y="1002"/>
                  </a:cubicBezTo>
                  <a:cubicBezTo>
                    <a:pt x="2492" y="410"/>
                    <a:pt x="1969" y="1"/>
                    <a:pt x="137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p:nvPr/>
          </p:nvSpPr>
          <p:spPr>
            <a:xfrm>
              <a:off x="6087242" y="3761309"/>
              <a:ext cx="39968" cy="130495"/>
            </a:xfrm>
            <a:custGeom>
              <a:rect b="b" l="l" r="r" t="t"/>
              <a:pathLst>
                <a:path extrusionOk="0" h="2403" w="736">
                  <a:moveTo>
                    <a:pt x="594" y="0"/>
                  </a:moveTo>
                  <a:lnTo>
                    <a:pt x="1" y="43"/>
                  </a:lnTo>
                  <a:lnTo>
                    <a:pt x="142" y="2403"/>
                  </a:lnTo>
                  <a:lnTo>
                    <a:pt x="736" y="2374"/>
                  </a:lnTo>
                  <a:lnTo>
                    <a:pt x="59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8"/>
            <p:cNvSpPr/>
            <p:nvPr/>
          </p:nvSpPr>
          <p:spPr>
            <a:xfrm>
              <a:off x="6094139" y="3878716"/>
              <a:ext cx="125933" cy="50721"/>
            </a:xfrm>
            <a:custGeom>
              <a:rect b="b" l="l" r="r" t="t"/>
              <a:pathLst>
                <a:path extrusionOk="0" h="934" w="2319">
                  <a:moveTo>
                    <a:pt x="2276" y="0"/>
                  </a:moveTo>
                  <a:lnTo>
                    <a:pt x="1" y="128"/>
                  </a:lnTo>
                  <a:lnTo>
                    <a:pt x="57" y="933"/>
                  </a:lnTo>
                  <a:lnTo>
                    <a:pt x="2319" y="806"/>
                  </a:lnTo>
                  <a:lnTo>
                    <a:pt x="2276"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8"/>
            <p:cNvSpPr/>
            <p:nvPr/>
          </p:nvSpPr>
          <p:spPr>
            <a:xfrm>
              <a:off x="5903041" y="2909813"/>
              <a:ext cx="208803" cy="435309"/>
            </a:xfrm>
            <a:custGeom>
              <a:rect b="b" l="l" r="r" t="t"/>
              <a:pathLst>
                <a:path extrusionOk="0" h="8016" w="3845">
                  <a:moveTo>
                    <a:pt x="3179" y="1"/>
                  </a:moveTo>
                  <a:cubicBezTo>
                    <a:pt x="2929" y="1"/>
                    <a:pt x="2690" y="158"/>
                    <a:pt x="2601" y="403"/>
                  </a:cubicBezTo>
                  <a:lnTo>
                    <a:pt x="114" y="7201"/>
                  </a:lnTo>
                  <a:cubicBezTo>
                    <a:pt x="1" y="7526"/>
                    <a:pt x="156" y="7865"/>
                    <a:pt x="467" y="7978"/>
                  </a:cubicBezTo>
                  <a:cubicBezTo>
                    <a:pt x="536" y="8003"/>
                    <a:pt x="607" y="8015"/>
                    <a:pt x="676" y="8015"/>
                  </a:cubicBezTo>
                  <a:cubicBezTo>
                    <a:pt x="923" y="8015"/>
                    <a:pt x="1157" y="7867"/>
                    <a:pt x="1245" y="7625"/>
                  </a:cubicBezTo>
                  <a:lnTo>
                    <a:pt x="3732" y="813"/>
                  </a:lnTo>
                  <a:cubicBezTo>
                    <a:pt x="3845" y="502"/>
                    <a:pt x="3689" y="163"/>
                    <a:pt x="3379" y="36"/>
                  </a:cubicBezTo>
                  <a:cubicBezTo>
                    <a:pt x="3313" y="12"/>
                    <a:pt x="3245" y="1"/>
                    <a:pt x="3179"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
            <p:cNvSpPr/>
            <p:nvPr/>
          </p:nvSpPr>
          <p:spPr>
            <a:xfrm>
              <a:off x="5903041" y="2909813"/>
              <a:ext cx="208803" cy="435309"/>
            </a:xfrm>
            <a:custGeom>
              <a:rect b="b" l="l" r="r" t="t"/>
              <a:pathLst>
                <a:path extrusionOk="0" h="8016" w="3845">
                  <a:moveTo>
                    <a:pt x="3179" y="1"/>
                  </a:moveTo>
                  <a:cubicBezTo>
                    <a:pt x="2929" y="1"/>
                    <a:pt x="2690" y="158"/>
                    <a:pt x="2601" y="403"/>
                  </a:cubicBezTo>
                  <a:lnTo>
                    <a:pt x="114" y="7201"/>
                  </a:lnTo>
                  <a:cubicBezTo>
                    <a:pt x="1" y="7526"/>
                    <a:pt x="156" y="7865"/>
                    <a:pt x="467" y="7978"/>
                  </a:cubicBezTo>
                  <a:cubicBezTo>
                    <a:pt x="536" y="8003"/>
                    <a:pt x="607" y="8015"/>
                    <a:pt x="676" y="8015"/>
                  </a:cubicBezTo>
                  <a:cubicBezTo>
                    <a:pt x="923" y="8015"/>
                    <a:pt x="1157" y="7867"/>
                    <a:pt x="1245" y="7625"/>
                  </a:cubicBezTo>
                  <a:lnTo>
                    <a:pt x="3732" y="813"/>
                  </a:lnTo>
                  <a:cubicBezTo>
                    <a:pt x="3845" y="502"/>
                    <a:pt x="3689" y="163"/>
                    <a:pt x="3379" y="36"/>
                  </a:cubicBezTo>
                  <a:cubicBezTo>
                    <a:pt x="3313" y="12"/>
                    <a:pt x="3245" y="1"/>
                    <a:pt x="317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8"/>
            <p:cNvSpPr/>
            <p:nvPr/>
          </p:nvSpPr>
          <p:spPr>
            <a:xfrm>
              <a:off x="7071079" y="2528268"/>
              <a:ext cx="462081" cy="71737"/>
            </a:xfrm>
            <a:custGeom>
              <a:rect b="b" l="l" r="r" t="t"/>
              <a:pathLst>
                <a:path extrusionOk="0" h="1321" w="8509">
                  <a:moveTo>
                    <a:pt x="6660" y="1"/>
                  </a:moveTo>
                  <a:cubicBezTo>
                    <a:pt x="6297" y="1"/>
                    <a:pt x="5877" y="19"/>
                    <a:pt x="5399" y="67"/>
                  </a:cubicBezTo>
                  <a:cubicBezTo>
                    <a:pt x="3265" y="279"/>
                    <a:pt x="1" y="109"/>
                    <a:pt x="566" y="519"/>
                  </a:cubicBezTo>
                  <a:cubicBezTo>
                    <a:pt x="914" y="765"/>
                    <a:pt x="3041" y="1321"/>
                    <a:pt x="5084" y="1321"/>
                  </a:cubicBezTo>
                  <a:cubicBezTo>
                    <a:pt x="6447" y="1321"/>
                    <a:pt x="7773" y="1073"/>
                    <a:pt x="8508" y="321"/>
                  </a:cubicBezTo>
                  <a:lnTo>
                    <a:pt x="8508" y="222"/>
                  </a:lnTo>
                  <a:cubicBezTo>
                    <a:pt x="8508" y="222"/>
                    <a:pt x="7921" y="1"/>
                    <a:pt x="666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8"/>
            <p:cNvSpPr/>
            <p:nvPr/>
          </p:nvSpPr>
          <p:spPr>
            <a:xfrm>
              <a:off x="7569162" y="2518059"/>
              <a:ext cx="39208" cy="82163"/>
            </a:xfrm>
            <a:custGeom>
              <a:rect b="b" l="l" r="r" t="t"/>
              <a:pathLst>
                <a:path extrusionOk="0" h="1513" w="722">
                  <a:moveTo>
                    <a:pt x="622" y="0"/>
                  </a:moveTo>
                  <a:lnTo>
                    <a:pt x="1" y="29"/>
                  </a:lnTo>
                  <a:lnTo>
                    <a:pt x="85" y="1512"/>
                  </a:lnTo>
                  <a:lnTo>
                    <a:pt x="721" y="1470"/>
                  </a:lnTo>
                  <a:lnTo>
                    <a:pt x="622"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8"/>
            <p:cNvSpPr/>
            <p:nvPr/>
          </p:nvSpPr>
          <p:spPr>
            <a:xfrm>
              <a:off x="7526967" y="2505786"/>
              <a:ext cx="120557" cy="63754"/>
            </a:xfrm>
            <a:custGeom>
              <a:rect b="b" l="l" r="r" t="t"/>
              <a:pathLst>
                <a:path extrusionOk="0" h="1174" w="2220">
                  <a:moveTo>
                    <a:pt x="2163" y="0"/>
                  </a:moveTo>
                  <a:lnTo>
                    <a:pt x="0" y="127"/>
                  </a:lnTo>
                  <a:lnTo>
                    <a:pt x="57" y="1173"/>
                  </a:lnTo>
                  <a:lnTo>
                    <a:pt x="2219" y="1032"/>
                  </a:lnTo>
                  <a:lnTo>
                    <a:pt x="2163"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7645894" y="2488734"/>
              <a:ext cx="438187" cy="86291"/>
            </a:xfrm>
            <a:custGeom>
              <a:rect b="b" l="l" r="r" t="t"/>
              <a:pathLst>
                <a:path extrusionOk="0" h="1589" w="8069">
                  <a:moveTo>
                    <a:pt x="7525" y="1"/>
                  </a:moveTo>
                  <a:cubicBezTo>
                    <a:pt x="6630" y="1"/>
                    <a:pt x="4574" y="284"/>
                    <a:pt x="3068" y="314"/>
                  </a:cubicBezTo>
                  <a:cubicBezTo>
                    <a:pt x="934" y="357"/>
                    <a:pt x="1" y="837"/>
                    <a:pt x="1" y="837"/>
                  </a:cubicBezTo>
                  <a:lnTo>
                    <a:pt x="15" y="936"/>
                  </a:lnTo>
                  <a:cubicBezTo>
                    <a:pt x="609" y="1412"/>
                    <a:pt x="1480" y="1589"/>
                    <a:pt x="2429" y="1589"/>
                  </a:cubicBezTo>
                  <a:cubicBezTo>
                    <a:pt x="4751" y="1589"/>
                    <a:pt x="7544" y="528"/>
                    <a:pt x="7915" y="187"/>
                  </a:cubicBezTo>
                  <a:cubicBezTo>
                    <a:pt x="8069" y="50"/>
                    <a:pt x="7897" y="1"/>
                    <a:pt x="7525"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8"/>
            <p:cNvSpPr/>
            <p:nvPr/>
          </p:nvSpPr>
          <p:spPr>
            <a:xfrm>
              <a:off x="7498566" y="2592402"/>
              <a:ext cx="207282" cy="255016"/>
            </a:xfrm>
            <a:custGeom>
              <a:rect b="b" l="l" r="r" t="t"/>
              <a:pathLst>
                <a:path extrusionOk="0" h="4696" w="3817">
                  <a:moveTo>
                    <a:pt x="2809" y="0"/>
                  </a:moveTo>
                  <a:cubicBezTo>
                    <a:pt x="2791" y="0"/>
                    <a:pt x="2774" y="1"/>
                    <a:pt x="2756" y="2"/>
                  </a:cubicBezTo>
                  <a:lnTo>
                    <a:pt x="806" y="115"/>
                  </a:lnTo>
                  <a:cubicBezTo>
                    <a:pt x="354" y="143"/>
                    <a:pt x="1" y="525"/>
                    <a:pt x="29" y="977"/>
                  </a:cubicBezTo>
                  <a:lnTo>
                    <a:pt x="198" y="3917"/>
                  </a:lnTo>
                  <a:cubicBezTo>
                    <a:pt x="226" y="4352"/>
                    <a:pt x="593" y="4696"/>
                    <a:pt x="1024" y="4696"/>
                  </a:cubicBezTo>
                  <a:cubicBezTo>
                    <a:pt x="1041" y="4696"/>
                    <a:pt x="1058" y="4695"/>
                    <a:pt x="1075" y="4694"/>
                  </a:cubicBezTo>
                  <a:lnTo>
                    <a:pt x="3025" y="4581"/>
                  </a:lnTo>
                  <a:cubicBezTo>
                    <a:pt x="3477" y="4553"/>
                    <a:pt x="3816" y="4157"/>
                    <a:pt x="3788" y="3705"/>
                  </a:cubicBezTo>
                  <a:lnTo>
                    <a:pt x="3618" y="765"/>
                  </a:lnTo>
                  <a:cubicBezTo>
                    <a:pt x="3591" y="331"/>
                    <a:pt x="3238" y="0"/>
                    <a:pt x="2809"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p:nvPr/>
          </p:nvSpPr>
          <p:spPr>
            <a:xfrm>
              <a:off x="7498566" y="2592402"/>
              <a:ext cx="207282" cy="255016"/>
            </a:xfrm>
            <a:custGeom>
              <a:rect b="b" l="l" r="r" t="t"/>
              <a:pathLst>
                <a:path extrusionOk="0" h="4696" w="3817">
                  <a:moveTo>
                    <a:pt x="2809" y="0"/>
                  </a:moveTo>
                  <a:cubicBezTo>
                    <a:pt x="2791" y="0"/>
                    <a:pt x="2774" y="1"/>
                    <a:pt x="2756" y="2"/>
                  </a:cubicBezTo>
                  <a:lnTo>
                    <a:pt x="806" y="115"/>
                  </a:lnTo>
                  <a:cubicBezTo>
                    <a:pt x="354" y="143"/>
                    <a:pt x="1" y="525"/>
                    <a:pt x="29" y="977"/>
                  </a:cubicBezTo>
                  <a:lnTo>
                    <a:pt x="198" y="3917"/>
                  </a:lnTo>
                  <a:cubicBezTo>
                    <a:pt x="226" y="4352"/>
                    <a:pt x="593" y="4696"/>
                    <a:pt x="1024" y="4696"/>
                  </a:cubicBezTo>
                  <a:cubicBezTo>
                    <a:pt x="1041" y="4696"/>
                    <a:pt x="1058" y="4695"/>
                    <a:pt x="1075" y="4694"/>
                  </a:cubicBezTo>
                  <a:lnTo>
                    <a:pt x="3025" y="4581"/>
                  </a:lnTo>
                  <a:cubicBezTo>
                    <a:pt x="3477" y="4553"/>
                    <a:pt x="3816" y="4157"/>
                    <a:pt x="3788" y="3705"/>
                  </a:cubicBezTo>
                  <a:lnTo>
                    <a:pt x="3618" y="765"/>
                  </a:lnTo>
                  <a:cubicBezTo>
                    <a:pt x="3591" y="331"/>
                    <a:pt x="3238" y="0"/>
                    <a:pt x="28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8"/>
            <p:cNvSpPr/>
            <p:nvPr/>
          </p:nvSpPr>
          <p:spPr>
            <a:xfrm>
              <a:off x="5862367" y="2828084"/>
              <a:ext cx="1348447" cy="153575"/>
            </a:xfrm>
            <a:custGeom>
              <a:rect b="b" l="l" r="r" t="t"/>
              <a:pathLst>
                <a:path extrusionOk="0" h="2828" w="24831">
                  <a:moveTo>
                    <a:pt x="24760" y="1"/>
                  </a:moveTo>
                  <a:lnTo>
                    <a:pt x="1" y="1470"/>
                  </a:lnTo>
                  <a:lnTo>
                    <a:pt x="86" y="2827"/>
                  </a:lnTo>
                  <a:lnTo>
                    <a:pt x="24831" y="1357"/>
                  </a:lnTo>
                  <a:lnTo>
                    <a:pt x="24760"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p:nvPr/>
          </p:nvSpPr>
          <p:spPr>
            <a:xfrm>
              <a:off x="5862367" y="2828084"/>
              <a:ext cx="1348447" cy="153575"/>
            </a:xfrm>
            <a:custGeom>
              <a:rect b="b" l="l" r="r" t="t"/>
              <a:pathLst>
                <a:path extrusionOk="0" h="2828" w="24831">
                  <a:moveTo>
                    <a:pt x="24760" y="1"/>
                  </a:moveTo>
                  <a:lnTo>
                    <a:pt x="1" y="1470"/>
                  </a:lnTo>
                  <a:lnTo>
                    <a:pt x="86" y="2827"/>
                  </a:lnTo>
                  <a:lnTo>
                    <a:pt x="24831" y="1357"/>
                  </a:lnTo>
                  <a:lnTo>
                    <a:pt x="2476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8"/>
            <p:cNvSpPr/>
            <p:nvPr/>
          </p:nvSpPr>
          <p:spPr>
            <a:xfrm>
              <a:off x="7155523" y="2778232"/>
              <a:ext cx="132070" cy="93676"/>
            </a:xfrm>
            <a:custGeom>
              <a:rect b="b" l="l" r="r" t="t"/>
              <a:pathLst>
                <a:path extrusionOk="0" h="1725" w="2432">
                  <a:moveTo>
                    <a:pt x="2332" y="0"/>
                  </a:moveTo>
                  <a:lnTo>
                    <a:pt x="0" y="141"/>
                  </a:lnTo>
                  <a:lnTo>
                    <a:pt x="99" y="1724"/>
                  </a:lnTo>
                  <a:lnTo>
                    <a:pt x="2431" y="1597"/>
                  </a:lnTo>
                  <a:lnTo>
                    <a:pt x="2332"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8"/>
            <p:cNvSpPr/>
            <p:nvPr/>
          </p:nvSpPr>
          <p:spPr>
            <a:xfrm>
              <a:off x="7193102" y="2859581"/>
              <a:ext cx="65329" cy="79122"/>
            </a:xfrm>
            <a:custGeom>
              <a:rect b="b" l="l" r="r" t="t"/>
              <a:pathLst>
                <a:path extrusionOk="0" h="1457" w="1203">
                  <a:moveTo>
                    <a:pt x="1132" y="0"/>
                  </a:moveTo>
                  <a:lnTo>
                    <a:pt x="1" y="57"/>
                  </a:lnTo>
                  <a:lnTo>
                    <a:pt x="43" y="919"/>
                  </a:lnTo>
                  <a:cubicBezTo>
                    <a:pt x="57" y="1221"/>
                    <a:pt x="324" y="1456"/>
                    <a:pt x="625" y="1456"/>
                  </a:cubicBezTo>
                  <a:cubicBezTo>
                    <a:pt x="634" y="1456"/>
                    <a:pt x="642" y="1456"/>
                    <a:pt x="651" y="1456"/>
                  </a:cubicBezTo>
                  <a:cubicBezTo>
                    <a:pt x="962" y="1427"/>
                    <a:pt x="1202" y="1159"/>
                    <a:pt x="1174" y="848"/>
                  </a:cubicBezTo>
                  <a:lnTo>
                    <a:pt x="1132"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8"/>
            <p:cNvSpPr/>
            <p:nvPr/>
          </p:nvSpPr>
          <p:spPr>
            <a:xfrm>
              <a:off x="6522385" y="2435190"/>
              <a:ext cx="25360" cy="59138"/>
            </a:xfrm>
            <a:custGeom>
              <a:rect b="b" l="l" r="r" t="t"/>
              <a:pathLst>
                <a:path extrusionOk="0" h="1089" w="467">
                  <a:moveTo>
                    <a:pt x="396" y="0"/>
                  </a:moveTo>
                  <a:lnTo>
                    <a:pt x="1" y="28"/>
                  </a:lnTo>
                  <a:lnTo>
                    <a:pt x="57" y="1088"/>
                  </a:lnTo>
                  <a:lnTo>
                    <a:pt x="467" y="1060"/>
                  </a:lnTo>
                  <a:lnTo>
                    <a:pt x="396"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8"/>
            <p:cNvSpPr/>
            <p:nvPr/>
          </p:nvSpPr>
          <p:spPr>
            <a:xfrm>
              <a:off x="6467918" y="2409015"/>
              <a:ext cx="129735" cy="40837"/>
            </a:xfrm>
            <a:custGeom>
              <a:rect b="b" l="l" r="r" t="t"/>
              <a:pathLst>
                <a:path extrusionOk="0" h="752" w="2389">
                  <a:moveTo>
                    <a:pt x="2060" y="1"/>
                  </a:moveTo>
                  <a:cubicBezTo>
                    <a:pt x="2052" y="1"/>
                    <a:pt x="2044" y="1"/>
                    <a:pt x="2035" y="2"/>
                  </a:cubicBezTo>
                  <a:lnTo>
                    <a:pt x="311" y="100"/>
                  </a:lnTo>
                  <a:cubicBezTo>
                    <a:pt x="127" y="115"/>
                    <a:pt x="0" y="270"/>
                    <a:pt x="0" y="440"/>
                  </a:cubicBezTo>
                  <a:cubicBezTo>
                    <a:pt x="14" y="615"/>
                    <a:pt x="156" y="752"/>
                    <a:pt x="328" y="752"/>
                  </a:cubicBezTo>
                  <a:cubicBezTo>
                    <a:pt x="337" y="752"/>
                    <a:pt x="345" y="751"/>
                    <a:pt x="353" y="751"/>
                  </a:cubicBezTo>
                  <a:lnTo>
                    <a:pt x="2078" y="652"/>
                  </a:lnTo>
                  <a:cubicBezTo>
                    <a:pt x="2247" y="637"/>
                    <a:pt x="2388" y="482"/>
                    <a:pt x="2374" y="312"/>
                  </a:cubicBezTo>
                  <a:cubicBezTo>
                    <a:pt x="2374" y="137"/>
                    <a:pt x="2233" y="1"/>
                    <a:pt x="2060"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8"/>
            <p:cNvSpPr/>
            <p:nvPr/>
          </p:nvSpPr>
          <p:spPr>
            <a:xfrm>
              <a:off x="6140950" y="2467067"/>
              <a:ext cx="777756" cy="344185"/>
            </a:xfrm>
            <a:custGeom>
              <a:rect b="b" l="l" r="r" t="t"/>
              <a:pathLst>
                <a:path extrusionOk="0" h="6338" w="14322">
                  <a:moveTo>
                    <a:pt x="10707" y="0"/>
                  </a:moveTo>
                  <a:cubicBezTo>
                    <a:pt x="10639" y="0"/>
                    <a:pt x="10570" y="2"/>
                    <a:pt x="10501" y="7"/>
                  </a:cubicBezTo>
                  <a:lnTo>
                    <a:pt x="3520" y="431"/>
                  </a:lnTo>
                  <a:cubicBezTo>
                    <a:pt x="1471" y="544"/>
                    <a:pt x="1" y="2437"/>
                    <a:pt x="397" y="4458"/>
                  </a:cubicBezTo>
                  <a:lnTo>
                    <a:pt x="764" y="6338"/>
                  </a:lnTo>
                  <a:lnTo>
                    <a:pt x="13808" y="5560"/>
                  </a:lnTo>
                  <a:lnTo>
                    <a:pt x="14048" y="3836"/>
                  </a:lnTo>
                  <a:cubicBezTo>
                    <a:pt x="14322" y="1799"/>
                    <a:pt x="12730" y="0"/>
                    <a:pt x="10707" y="0"/>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8"/>
            <p:cNvSpPr/>
            <p:nvPr/>
          </p:nvSpPr>
          <p:spPr>
            <a:xfrm>
              <a:off x="6140950" y="2467067"/>
              <a:ext cx="777756" cy="344185"/>
            </a:xfrm>
            <a:custGeom>
              <a:rect b="b" l="l" r="r" t="t"/>
              <a:pathLst>
                <a:path extrusionOk="0" h="6338" w="14322">
                  <a:moveTo>
                    <a:pt x="10707" y="0"/>
                  </a:moveTo>
                  <a:cubicBezTo>
                    <a:pt x="10639" y="0"/>
                    <a:pt x="10570" y="2"/>
                    <a:pt x="10501" y="7"/>
                  </a:cubicBezTo>
                  <a:lnTo>
                    <a:pt x="3520" y="431"/>
                  </a:lnTo>
                  <a:cubicBezTo>
                    <a:pt x="1471" y="544"/>
                    <a:pt x="1" y="2437"/>
                    <a:pt x="397" y="4458"/>
                  </a:cubicBezTo>
                  <a:lnTo>
                    <a:pt x="764" y="6338"/>
                  </a:lnTo>
                  <a:lnTo>
                    <a:pt x="13808" y="5560"/>
                  </a:lnTo>
                  <a:lnTo>
                    <a:pt x="14048" y="3836"/>
                  </a:lnTo>
                  <a:cubicBezTo>
                    <a:pt x="14322" y="1799"/>
                    <a:pt x="12730" y="0"/>
                    <a:pt x="107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8"/>
            <p:cNvSpPr/>
            <p:nvPr/>
          </p:nvSpPr>
          <p:spPr>
            <a:xfrm>
              <a:off x="6419532" y="2558733"/>
              <a:ext cx="14662" cy="86019"/>
            </a:xfrm>
            <a:custGeom>
              <a:rect b="b" l="l" r="r" t="t"/>
              <a:pathLst>
                <a:path extrusionOk="0" h="1584" w="270">
                  <a:moveTo>
                    <a:pt x="185" y="0"/>
                  </a:moveTo>
                  <a:lnTo>
                    <a:pt x="1" y="14"/>
                  </a:lnTo>
                  <a:lnTo>
                    <a:pt x="86" y="1583"/>
                  </a:lnTo>
                  <a:lnTo>
                    <a:pt x="269" y="1583"/>
                  </a:lnTo>
                  <a:lnTo>
                    <a:pt x="185"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8"/>
            <p:cNvSpPr/>
            <p:nvPr/>
          </p:nvSpPr>
          <p:spPr>
            <a:xfrm>
              <a:off x="6457926" y="2556398"/>
              <a:ext cx="15423" cy="86019"/>
            </a:xfrm>
            <a:custGeom>
              <a:rect b="b" l="l" r="r" t="t"/>
              <a:pathLst>
                <a:path extrusionOk="0" h="1584" w="284">
                  <a:moveTo>
                    <a:pt x="184" y="1"/>
                  </a:moveTo>
                  <a:lnTo>
                    <a:pt x="0" y="15"/>
                  </a:lnTo>
                  <a:lnTo>
                    <a:pt x="85" y="1584"/>
                  </a:lnTo>
                  <a:lnTo>
                    <a:pt x="283" y="1584"/>
                  </a:lnTo>
                  <a:lnTo>
                    <a:pt x="184"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8"/>
            <p:cNvSpPr/>
            <p:nvPr/>
          </p:nvSpPr>
          <p:spPr>
            <a:xfrm>
              <a:off x="6496319" y="2554117"/>
              <a:ext cx="15368" cy="86019"/>
            </a:xfrm>
            <a:custGeom>
              <a:rect b="b" l="l" r="r" t="t"/>
              <a:pathLst>
                <a:path extrusionOk="0" h="1584" w="283">
                  <a:moveTo>
                    <a:pt x="184" y="0"/>
                  </a:moveTo>
                  <a:lnTo>
                    <a:pt x="0" y="15"/>
                  </a:lnTo>
                  <a:lnTo>
                    <a:pt x="99" y="1583"/>
                  </a:lnTo>
                  <a:lnTo>
                    <a:pt x="283" y="1583"/>
                  </a:lnTo>
                  <a:lnTo>
                    <a:pt x="184"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8"/>
            <p:cNvSpPr/>
            <p:nvPr/>
          </p:nvSpPr>
          <p:spPr>
            <a:xfrm>
              <a:off x="6534658" y="2551836"/>
              <a:ext cx="15423" cy="85965"/>
            </a:xfrm>
            <a:custGeom>
              <a:rect b="b" l="l" r="r" t="t"/>
              <a:pathLst>
                <a:path extrusionOk="0" h="1583" w="284">
                  <a:moveTo>
                    <a:pt x="184" y="0"/>
                  </a:moveTo>
                  <a:lnTo>
                    <a:pt x="1" y="14"/>
                  </a:lnTo>
                  <a:lnTo>
                    <a:pt x="100" y="1583"/>
                  </a:lnTo>
                  <a:lnTo>
                    <a:pt x="283" y="1583"/>
                  </a:lnTo>
                  <a:lnTo>
                    <a:pt x="184"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p:nvPr/>
          </p:nvSpPr>
          <p:spPr>
            <a:xfrm>
              <a:off x="6573052" y="2549501"/>
              <a:ext cx="15368" cy="86779"/>
            </a:xfrm>
            <a:custGeom>
              <a:rect b="b" l="l" r="r" t="t"/>
              <a:pathLst>
                <a:path extrusionOk="0" h="1598" w="283">
                  <a:moveTo>
                    <a:pt x="198" y="1"/>
                  </a:moveTo>
                  <a:lnTo>
                    <a:pt x="0" y="15"/>
                  </a:lnTo>
                  <a:lnTo>
                    <a:pt x="99" y="1598"/>
                  </a:lnTo>
                  <a:lnTo>
                    <a:pt x="283" y="1583"/>
                  </a:lnTo>
                  <a:lnTo>
                    <a:pt x="198" y="1"/>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8"/>
            <p:cNvSpPr/>
            <p:nvPr/>
          </p:nvSpPr>
          <p:spPr>
            <a:xfrm>
              <a:off x="6612205" y="2547220"/>
              <a:ext cx="14608" cy="86779"/>
            </a:xfrm>
            <a:custGeom>
              <a:rect b="b" l="l" r="r" t="t"/>
              <a:pathLst>
                <a:path extrusionOk="0" h="1598" w="269">
                  <a:moveTo>
                    <a:pt x="184" y="0"/>
                  </a:moveTo>
                  <a:lnTo>
                    <a:pt x="0" y="14"/>
                  </a:lnTo>
                  <a:lnTo>
                    <a:pt x="85" y="1597"/>
                  </a:lnTo>
                  <a:lnTo>
                    <a:pt x="269" y="1583"/>
                  </a:lnTo>
                  <a:lnTo>
                    <a:pt x="184"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8"/>
            <p:cNvSpPr/>
            <p:nvPr/>
          </p:nvSpPr>
          <p:spPr>
            <a:xfrm>
              <a:off x="6185479" y="2772856"/>
              <a:ext cx="722962" cy="426566"/>
            </a:xfrm>
            <a:custGeom>
              <a:rect b="b" l="l" r="r" t="t"/>
              <a:pathLst>
                <a:path extrusionOk="0" h="7855" w="13313">
                  <a:moveTo>
                    <a:pt x="13044" y="0"/>
                  </a:moveTo>
                  <a:lnTo>
                    <a:pt x="1" y="777"/>
                  </a:lnTo>
                  <a:lnTo>
                    <a:pt x="57" y="1696"/>
                  </a:lnTo>
                  <a:cubicBezTo>
                    <a:pt x="261" y="5169"/>
                    <a:pt x="3144" y="7855"/>
                    <a:pt x="6579" y="7855"/>
                  </a:cubicBezTo>
                  <a:cubicBezTo>
                    <a:pt x="6708" y="7855"/>
                    <a:pt x="6837" y="7851"/>
                    <a:pt x="6968" y="7843"/>
                  </a:cubicBezTo>
                  <a:cubicBezTo>
                    <a:pt x="10557" y="7631"/>
                    <a:pt x="13313" y="4536"/>
                    <a:pt x="13101" y="933"/>
                  </a:cubicBezTo>
                  <a:lnTo>
                    <a:pt x="1304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8"/>
            <p:cNvSpPr/>
            <p:nvPr/>
          </p:nvSpPr>
          <p:spPr>
            <a:xfrm>
              <a:off x="6444132" y="2952930"/>
              <a:ext cx="222596" cy="216080"/>
            </a:xfrm>
            <a:custGeom>
              <a:rect b="b" l="l" r="r" t="t"/>
              <a:pathLst>
                <a:path extrusionOk="0" h="3979" w="4099">
                  <a:moveTo>
                    <a:pt x="2065" y="1"/>
                  </a:moveTo>
                  <a:cubicBezTo>
                    <a:pt x="2022" y="1"/>
                    <a:pt x="1979" y="2"/>
                    <a:pt x="1936" y="5"/>
                  </a:cubicBezTo>
                  <a:cubicBezTo>
                    <a:pt x="834" y="62"/>
                    <a:pt x="0" y="1009"/>
                    <a:pt x="71" y="2111"/>
                  </a:cubicBezTo>
                  <a:cubicBezTo>
                    <a:pt x="125" y="3164"/>
                    <a:pt x="1014" y="3979"/>
                    <a:pt x="2058" y="3979"/>
                  </a:cubicBezTo>
                  <a:cubicBezTo>
                    <a:pt x="2093" y="3979"/>
                    <a:pt x="2127" y="3978"/>
                    <a:pt x="2162" y="3976"/>
                  </a:cubicBezTo>
                  <a:cubicBezTo>
                    <a:pt x="3265" y="3906"/>
                    <a:pt x="4098" y="2959"/>
                    <a:pt x="4028" y="1871"/>
                  </a:cubicBezTo>
                  <a:cubicBezTo>
                    <a:pt x="3973" y="812"/>
                    <a:pt x="3098" y="1"/>
                    <a:pt x="206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p:nvPr/>
          </p:nvSpPr>
          <p:spPr>
            <a:xfrm>
              <a:off x="4948365" y="2639538"/>
              <a:ext cx="462081" cy="71140"/>
            </a:xfrm>
            <a:custGeom>
              <a:rect b="b" l="l" r="r" t="t"/>
              <a:pathLst>
                <a:path extrusionOk="0" h="1310" w="8509">
                  <a:moveTo>
                    <a:pt x="6653" y="1"/>
                  </a:moveTo>
                  <a:cubicBezTo>
                    <a:pt x="6291" y="1"/>
                    <a:pt x="5874" y="19"/>
                    <a:pt x="5399" y="67"/>
                  </a:cubicBezTo>
                  <a:cubicBezTo>
                    <a:pt x="3265" y="265"/>
                    <a:pt x="1" y="109"/>
                    <a:pt x="566" y="505"/>
                  </a:cubicBezTo>
                  <a:cubicBezTo>
                    <a:pt x="906" y="751"/>
                    <a:pt x="3040" y="1310"/>
                    <a:pt x="5091" y="1310"/>
                  </a:cubicBezTo>
                  <a:cubicBezTo>
                    <a:pt x="6449" y="1310"/>
                    <a:pt x="7770" y="1065"/>
                    <a:pt x="8508" y="321"/>
                  </a:cubicBezTo>
                  <a:lnTo>
                    <a:pt x="8494" y="222"/>
                  </a:lnTo>
                  <a:cubicBezTo>
                    <a:pt x="8494" y="222"/>
                    <a:pt x="7907" y="1"/>
                    <a:pt x="6653"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8"/>
            <p:cNvSpPr/>
            <p:nvPr/>
          </p:nvSpPr>
          <p:spPr>
            <a:xfrm>
              <a:off x="5446447" y="2628569"/>
              <a:ext cx="38448" cy="82163"/>
            </a:xfrm>
            <a:custGeom>
              <a:rect b="b" l="l" r="r" t="t"/>
              <a:pathLst>
                <a:path extrusionOk="0" h="1513" w="708">
                  <a:moveTo>
                    <a:pt x="622" y="0"/>
                  </a:moveTo>
                  <a:lnTo>
                    <a:pt x="0" y="43"/>
                  </a:lnTo>
                  <a:lnTo>
                    <a:pt x="85" y="1512"/>
                  </a:lnTo>
                  <a:lnTo>
                    <a:pt x="707" y="1470"/>
                  </a:lnTo>
                  <a:lnTo>
                    <a:pt x="622"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5403493" y="2616296"/>
              <a:ext cx="121263" cy="63754"/>
            </a:xfrm>
            <a:custGeom>
              <a:rect b="b" l="l" r="r" t="t"/>
              <a:pathLst>
                <a:path extrusionOk="0" h="1174" w="2233">
                  <a:moveTo>
                    <a:pt x="2176" y="0"/>
                  </a:moveTo>
                  <a:lnTo>
                    <a:pt x="0" y="127"/>
                  </a:lnTo>
                  <a:lnTo>
                    <a:pt x="71" y="1173"/>
                  </a:lnTo>
                  <a:lnTo>
                    <a:pt x="2233" y="1046"/>
                  </a:lnTo>
                  <a:lnTo>
                    <a:pt x="2176" y="0"/>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5523180" y="2599244"/>
              <a:ext cx="437970" cy="86291"/>
            </a:xfrm>
            <a:custGeom>
              <a:rect b="b" l="l" r="r" t="t"/>
              <a:pathLst>
                <a:path extrusionOk="0" h="1589" w="8065">
                  <a:moveTo>
                    <a:pt x="7518" y="1"/>
                  </a:moveTo>
                  <a:cubicBezTo>
                    <a:pt x="6623" y="1"/>
                    <a:pt x="4574" y="284"/>
                    <a:pt x="3067" y="314"/>
                  </a:cubicBezTo>
                  <a:cubicBezTo>
                    <a:pt x="919" y="357"/>
                    <a:pt x="1" y="837"/>
                    <a:pt x="1" y="837"/>
                  </a:cubicBezTo>
                  <a:lnTo>
                    <a:pt x="1" y="936"/>
                  </a:lnTo>
                  <a:cubicBezTo>
                    <a:pt x="595" y="1412"/>
                    <a:pt x="1467" y="1589"/>
                    <a:pt x="2417" y="1589"/>
                  </a:cubicBezTo>
                  <a:cubicBezTo>
                    <a:pt x="4743" y="1589"/>
                    <a:pt x="7543" y="528"/>
                    <a:pt x="7915" y="187"/>
                  </a:cubicBezTo>
                  <a:cubicBezTo>
                    <a:pt x="8064" y="50"/>
                    <a:pt x="7891" y="1"/>
                    <a:pt x="7518"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5375851" y="2702912"/>
              <a:ext cx="207228" cy="255016"/>
            </a:xfrm>
            <a:custGeom>
              <a:rect b="b" l="l" r="r" t="t"/>
              <a:pathLst>
                <a:path extrusionOk="0" h="4696" w="3816">
                  <a:moveTo>
                    <a:pt x="2793" y="1"/>
                  </a:moveTo>
                  <a:cubicBezTo>
                    <a:pt x="2776" y="1"/>
                    <a:pt x="2759" y="1"/>
                    <a:pt x="2742" y="2"/>
                  </a:cubicBezTo>
                  <a:lnTo>
                    <a:pt x="792" y="115"/>
                  </a:lnTo>
                  <a:cubicBezTo>
                    <a:pt x="339" y="143"/>
                    <a:pt x="0" y="539"/>
                    <a:pt x="29" y="991"/>
                  </a:cubicBezTo>
                  <a:lnTo>
                    <a:pt x="198" y="3931"/>
                  </a:lnTo>
                  <a:cubicBezTo>
                    <a:pt x="225" y="4365"/>
                    <a:pt x="579" y="4696"/>
                    <a:pt x="1008" y="4696"/>
                  </a:cubicBezTo>
                  <a:cubicBezTo>
                    <a:pt x="1025" y="4696"/>
                    <a:pt x="1043" y="4695"/>
                    <a:pt x="1060" y="4694"/>
                  </a:cubicBezTo>
                  <a:lnTo>
                    <a:pt x="3010" y="4581"/>
                  </a:lnTo>
                  <a:cubicBezTo>
                    <a:pt x="3463" y="4553"/>
                    <a:pt x="3816" y="4171"/>
                    <a:pt x="3788" y="3719"/>
                  </a:cubicBezTo>
                  <a:lnTo>
                    <a:pt x="3618" y="779"/>
                  </a:lnTo>
                  <a:cubicBezTo>
                    <a:pt x="3591" y="344"/>
                    <a:pt x="3223" y="1"/>
                    <a:pt x="2793"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8"/>
            <p:cNvSpPr/>
            <p:nvPr/>
          </p:nvSpPr>
          <p:spPr>
            <a:xfrm>
              <a:off x="5375851" y="2702912"/>
              <a:ext cx="207228" cy="255016"/>
            </a:xfrm>
            <a:custGeom>
              <a:rect b="b" l="l" r="r" t="t"/>
              <a:pathLst>
                <a:path extrusionOk="0" h="4696" w="3816">
                  <a:moveTo>
                    <a:pt x="2793" y="1"/>
                  </a:moveTo>
                  <a:cubicBezTo>
                    <a:pt x="2776" y="1"/>
                    <a:pt x="2759" y="1"/>
                    <a:pt x="2742" y="2"/>
                  </a:cubicBezTo>
                  <a:lnTo>
                    <a:pt x="792" y="115"/>
                  </a:lnTo>
                  <a:cubicBezTo>
                    <a:pt x="339" y="143"/>
                    <a:pt x="0" y="539"/>
                    <a:pt x="29" y="991"/>
                  </a:cubicBezTo>
                  <a:lnTo>
                    <a:pt x="198" y="3931"/>
                  </a:lnTo>
                  <a:cubicBezTo>
                    <a:pt x="225" y="4365"/>
                    <a:pt x="579" y="4696"/>
                    <a:pt x="1008" y="4696"/>
                  </a:cubicBezTo>
                  <a:cubicBezTo>
                    <a:pt x="1025" y="4696"/>
                    <a:pt x="1043" y="4695"/>
                    <a:pt x="1060" y="4694"/>
                  </a:cubicBezTo>
                  <a:lnTo>
                    <a:pt x="3010" y="4581"/>
                  </a:lnTo>
                  <a:cubicBezTo>
                    <a:pt x="3463" y="4553"/>
                    <a:pt x="3816" y="4171"/>
                    <a:pt x="3788" y="3719"/>
                  </a:cubicBezTo>
                  <a:lnTo>
                    <a:pt x="3618" y="779"/>
                  </a:lnTo>
                  <a:cubicBezTo>
                    <a:pt x="3591" y="344"/>
                    <a:pt x="3223" y="1"/>
                    <a:pt x="279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p:nvPr/>
          </p:nvSpPr>
          <p:spPr>
            <a:xfrm>
              <a:off x="5354347" y="2650834"/>
              <a:ext cx="2382197" cy="244861"/>
            </a:xfrm>
            <a:custGeom>
              <a:rect b="b" l="l" r="r" t="t"/>
              <a:pathLst>
                <a:path extrusionOk="0" h="4509" w="43867">
                  <a:moveTo>
                    <a:pt x="38044" y="0"/>
                  </a:moveTo>
                  <a:lnTo>
                    <a:pt x="5131" y="1936"/>
                  </a:lnTo>
                  <a:lnTo>
                    <a:pt x="4056" y="3152"/>
                  </a:lnTo>
                  <a:lnTo>
                    <a:pt x="1" y="3547"/>
                  </a:lnTo>
                  <a:lnTo>
                    <a:pt x="57" y="4508"/>
                  </a:lnTo>
                  <a:lnTo>
                    <a:pt x="43866" y="1922"/>
                  </a:lnTo>
                  <a:lnTo>
                    <a:pt x="43810" y="834"/>
                  </a:lnTo>
                  <a:lnTo>
                    <a:pt x="39288" y="1102"/>
                  </a:lnTo>
                  <a:lnTo>
                    <a:pt x="3804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5354347" y="2650834"/>
              <a:ext cx="2382197" cy="244861"/>
            </a:xfrm>
            <a:custGeom>
              <a:rect b="b" l="l" r="r" t="t"/>
              <a:pathLst>
                <a:path extrusionOk="0" h="4509" w="43867">
                  <a:moveTo>
                    <a:pt x="38044" y="0"/>
                  </a:moveTo>
                  <a:lnTo>
                    <a:pt x="5131" y="1936"/>
                  </a:lnTo>
                  <a:lnTo>
                    <a:pt x="4056" y="3152"/>
                  </a:lnTo>
                  <a:lnTo>
                    <a:pt x="1" y="3547"/>
                  </a:lnTo>
                  <a:lnTo>
                    <a:pt x="57" y="4508"/>
                  </a:lnTo>
                  <a:lnTo>
                    <a:pt x="43866" y="1922"/>
                  </a:lnTo>
                  <a:lnTo>
                    <a:pt x="43810" y="834"/>
                  </a:lnTo>
                  <a:lnTo>
                    <a:pt x="39288" y="1102"/>
                  </a:lnTo>
                  <a:lnTo>
                    <a:pt x="38044"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5768746" y="2862622"/>
              <a:ext cx="132070" cy="93676"/>
            </a:xfrm>
            <a:custGeom>
              <a:rect b="b" l="l" r="r" t="t"/>
              <a:pathLst>
                <a:path extrusionOk="0" h="1725" w="2432">
                  <a:moveTo>
                    <a:pt x="2333" y="1"/>
                  </a:moveTo>
                  <a:lnTo>
                    <a:pt x="1" y="142"/>
                  </a:lnTo>
                  <a:lnTo>
                    <a:pt x="100" y="1725"/>
                  </a:lnTo>
                  <a:lnTo>
                    <a:pt x="2432" y="1583"/>
                  </a:lnTo>
                  <a:lnTo>
                    <a:pt x="2333"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5806379" y="2944730"/>
              <a:ext cx="65275" cy="79122"/>
            </a:xfrm>
            <a:custGeom>
              <a:rect b="b" l="l" r="r" t="t"/>
              <a:pathLst>
                <a:path extrusionOk="0" h="1457" w="1202">
                  <a:moveTo>
                    <a:pt x="1131" y="1"/>
                  </a:moveTo>
                  <a:lnTo>
                    <a:pt x="0" y="57"/>
                  </a:lnTo>
                  <a:lnTo>
                    <a:pt x="43" y="919"/>
                  </a:lnTo>
                  <a:cubicBezTo>
                    <a:pt x="70" y="1221"/>
                    <a:pt x="325" y="1457"/>
                    <a:pt x="624" y="1457"/>
                  </a:cubicBezTo>
                  <a:cubicBezTo>
                    <a:pt x="633" y="1457"/>
                    <a:pt x="642" y="1457"/>
                    <a:pt x="650" y="1456"/>
                  </a:cubicBezTo>
                  <a:cubicBezTo>
                    <a:pt x="961" y="1428"/>
                    <a:pt x="1202" y="1160"/>
                    <a:pt x="1187" y="849"/>
                  </a:cubicBezTo>
                  <a:lnTo>
                    <a:pt x="1131"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p:nvPr/>
          </p:nvSpPr>
          <p:spPr>
            <a:xfrm>
              <a:off x="6471719" y="2979160"/>
              <a:ext cx="167368" cy="162969"/>
            </a:xfrm>
            <a:custGeom>
              <a:rect b="b" l="l" r="r" t="t"/>
              <a:pathLst>
                <a:path extrusionOk="0" h="3001" w="3082">
                  <a:moveTo>
                    <a:pt x="1534" y="1"/>
                  </a:moveTo>
                  <a:cubicBezTo>
                    <a:pt x="1508" y="1"/>
                    <a:pt x="1482" y="1"/>
                    <a:pt x="1456" y="3"/>
                  </a:cubicBezTo>
                  <a:cubicBezTo>
                    <a:pt x="623" y="59"/>
                    <a:pt x="1" y="766"/>
                    <a:pt x="43" y="1585"/>
                  </a:cubicBezTo>
                  <a:cubicBezTo>
                    <a:pt x="98" y="2392"/>
                    <a:pt x="761" y="3001"/>
                    <a:pt x="1547" y="3001"/>
                  </a:cubicBezTo>
                  <a:cubicBezTo>
                    <a:pt x="1573" y="3001"/>
                    <a:pt x="1600" y="3000"/>
                    <a:pt x="1626" y="2999"/>
                  </a:cubicBezTo>
                  <a:cubicBezTo>
                    <a:pt x="2460" y="2956"/>
                    <a:pt x="3082" y="2235"/>
                    <a:pt x="3039" y="1416"/>
                  </a:cubicBezTo>
                  <a:cubicBezTo>
                    <a:pt x="2984" y="622"/>
                    <a:pt x="2320" y="1"/>
                    <a:pt x="1534" y="1"/>
                  </a:cubicBez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8"/>
            <p:cNvSpPr/>
            <p:nvPr/>
          </p:nvSpPr>
          <p:spPr>
            <a:xfrm>
              <a:off x="6487087" y="2994473"/>
              <a:ext cx="136631" cy="133047"/>
            </a:xfrm>
            <a:custGeom>
              <a:rect b="b" l="l" r="r" t="t"/>
              <a:pathLst>
                <a:path extrusionOk="0" h="2450" w="2516">
                  <a:moveTo>
                    <a:pt x="1266" y="1"/>
                  </a:moveTo>
                  <a:cubicBezTo>
                    <a:pt x="1240" y="1"/>
                    <a:pt x="1214" y="2"/>
                    <a:pt x="1188" y="3"/>
                  </a:cubicBezTo>
                  <a:cubicBezTo>
                    <a:pt x="509" y="46"/>
                    <a:pt x="0" y="625"/>
                    <a:pt x="43" y="1289"/>
                  </a:cubicBezTo>
                  <a:cubicBezTo>
                    <a:pt x="70" y="1950"/>
                    <a:pt x="620" y="2449"/>
                    <a:pt x="1275" y="2449"/>
                  </a:cubicBezTo>
                  <a:cubicBezTo>
                    <a:pt x="1293" y="2449"/>
                    <a:pt x="1311" y="2449"/>
                    <a:pt x="1329" y="2448"/>
                  </a:cubicBezTo>
                  <a:cubicBezTo>
                    <a:pt x="2007" y="2406"/>
                    <a:pt x="2516" y="1826"/>
                    <a:pt x="2474" y="1148"/>
                  </a:cubicBezTo>
                  <a:cubicBezTo>
                    <a:pt x="2433" y="496"/>
                    <a:pt x="1909" y="1"/>
                    <a:pt x="1266"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6682041" y="2931643"/>
              <a:ext cx="53002" cy="51535"/>
            </a:xfrm>
            <a:custGeom>
              <a:rect b="b" l="l" r="r" t="t"/>
              <a:pathLst>
                <a:path extrusionOk="0" h="949" w="976">
                  <a:moveTo>
                    <a:pt x="479" y="1"/>
                  </a:moveTo>
                  <a:cubicBezTo>
                    <a:pt x="470" y="1"/>
                    <a:pt x="461" y="1"/>
                    <a:pt x="452" y="1"/>
                  </a:cubicBezTo>
                  <a:cubicBezTo>
                    <a:pt x="198" y="16"/>
                    <a:pt x="0" y="242"/>
                    <a:pt x="14" y="510"/>
                  </a:cubicBezTo>
                  <a:cubicBezTo>
                    <a:pt x="28" y="756"/>
                    <a:pt x="239" y="949"/>
                    <a:pt x="483" y="949"/>
                  </a:cubicBezTo>
                  <a:cubicBezTo>
                    <a:pt x="492" y="949"/>
                    <a:pt x="500" y="949"/>
                    <a:pt x="509" y="948"/>
                  </a:cubicBezTo>
                  <a:cubicBezTo>
                    <a:pt x="777" y="934"/>
                    <a:pt x="975" y="708"/>
                    <a:pt x="961" y="454"/>
                  </a:cubicBezTo>
                  <a:cubicBezTo>
                    <a:pt x="947" y="194"/>
                    <a:pt x="736" y="1"/>
                    <a:pt x="4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6187760" y="2808697"/>
              <a:ext cx="708409" cy="42684"/>
            </a:xfrm>
            <a:custGeom>
              <a:rect b="b" l="l" r="r" t="t"/>
              <a:pathLst>
                <a:path extrusionOk="0" h="786" w="13045">
                  <a:moveTo>
                    <a:pt x="12982" y="1"/>
                  </a:moveTo>
                  <a:cubicBezTo>
                    <a:pt x="12540" y="1"/>
                    <a:pt x="9812" y="135"/>
                    <a:pt x="6516" y="329"/>
                  </a:cubicBezTo>
                  <a:cubicBezTo>
                    <a:pt x="2912" y="541"/>
                    <a:pt x="1" y="739"/>
                    <a:pt x="1" y="782"/>
                  </a:cubicBezTo>
                  <a:cubicBezTo>
                    <a:pt x="1" y="784"/>
                    <a:pt x="22" y="785"/>
                    <a:pt x="64" y="785"/>
                  </a:cubicBezTo>
                  <a:cubicBezTo>
                    <a:pt x="506" y="785"/>
                    <a:pt x="3234" y="650"/>
                    <a:pt x="6530" y="457"/>
                  </a:cubicBezTo>
                  <a:cubicBezTo>
                    <a:pt x="10120" y="245"/>
                    <a:pt x="13045" y="33"/>
                    <a:pt x="13045" y="4"/>
                  </a:cubicBezTo>
                  <a:cubicBezTo>
                    <a:pt x="13045" y="2"/>
                    <a:pt x="13023" y="1"/>
                    <a:pt x="1298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5764184" y="2866912"/>
              <a:ext cx="139727" cy="10970"/>
            </a:xfrm>
            <a:custGeom>
              <a:rect b="b" l="l" r="r" t="t"/>
              <a:pathLst>
                <a:path extrusionOk="0" h="202" w="2573">
                  <a:moveTo>
                    <a:pt x="2254" y="1"/>
                  </a:moveTo>
                  <a:cubicBezTo>
                    <a:pt x="2021" y="1"/>
                    <a:pt x="1675" y="11"/>
                    <a:pt x="1286" y="35"/>
                  </a:cubicBezTo>
                  <a:cubicBezTo>
                    <a:pt x="580" y="77"/>
                    <a:pt x="0" y="148"/>
                    <a:pt x="0" y="176"/>
                  </a:cubicBezTo>
                  <a:cubicBezTo>
                    <a:pt x="0" y="194"/>
                    <a:pt x="102" y="202"/>
                    <a:pt x="272" y="202"/>
                  </a:cubicBezTo>
                  <a:cubicBezTo>
                    <a:pt x="508" y="202"/>
                    <a:pt x="875" y="186"/>
                    <a:pt x="1286" y="162"/>
                  </a:cubicBezTo>
                  <a:cubicBezTo>
                    <a:pt x="1993" y="119"/>
                    <a:pt x="2572" y="63"/>
                    <a:pt x="2558" y="20"/>
                  </a:cubicBezTo>
                  <a:cubicBezTo>
                    <a:pt x="2558" y="8"/>
                    <a:pt x="2444" y="1"/>
                    <a:pt x="225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7153242" y="2785238"/>
              <a:ext cx="142008" cy="10535"/>
            </a:xfrm>
            <a:custGeom>
              <a:rect b="b" l="l" r="r" t="t"/>
              <a:pathLst>
                <a:path extrusionOk="0" h="194" w="2615">
                  <a:moveTo>
                    <a:pt x="2336" y="1"/>
                  </a:moveTo>
                  <a:cubicBezTo>
                    <a:pt x="2095" y="1"/>
                    <a:pt x="1719" y="16"/>
                    <a:pt x="1300" y="41"/>
                  </a:cubicBezTo>
                  <a:cubicBezTo>
                    <a:pt x="594" y="83"/>
                    <a:pt x="0" y="140"/>
                    <a:pt x="14" y="168"/>
                  </a:cubicBezTo>
                  <a:cubicBezTo>
                    <a:pt x="14" y="186"/>
                    <a:pt x="116" y="193"/>
                    <a:pt x="287" y="193"/>
                  </a:cubicBezTo>
                  <a:cubicBezTo>
                    <a:pt x="524" y="193"/>
                    <a:pt x="896" y="178"/>
                    <a:pt x="1314" y="154"/>
                  </a:cubicBezTo>
                  <a:cubicBezTo>
                    <a:pt x="2035" y="111"/>
                    <a:pt x="2615" y="55"/>
                    <a:pt x="2615" y="26"/>
                  </a:cubicBezTo>
                  <a:cubicBezTo>
                    <a:pt x="2615" y="9"/>
                    <a:pt x="2510" y="1"/>
                    <a:pt x="2336"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5662851" y="2728326"/>
              <a:ext cx="439056" cy="148959"/>
            </a:xfrm>
            <a:custGeom>
              <a:rect b="b" l="l" r="r" t="t"/>
              <a:pathLst>
                <a:path extrusionOk="0" h="2743" w="8085">
                  <a:moveTo>
                    <a:pt x="8084" y="0"/>
                  </a:moveTo>
                  <a:cubicBezTo>
                    <a:pt x="8084" y="0"/>
                    <a:pt x="8028" y="43"/>
                    <a:pt x="7943" y="128"/>
                  </a:cubicBezTo>
                  <a:cubicBezTo>
                    <a:pt x="7861" y="210"/>
                    <a:pt x="7739" y="319"/>
                    <a:pt x="7602" y="467"/>
                  </a:cubicBezTo>
                  <a:lnTo>
                    <a:pt x="7602" y="467"/>
                  </a:lnTo>
                  <a:cubicBezTo>
                    <a:pt x="6782" y="495"/>
                    <a:pt x="5229" y="580"/>
                    <a:pt x="3435" y="679"/>
                  </a:cubicBezTo>
                  <a:cubicBezTo>
                    <a:pt x="2389" y="749"/>
                    <a:pt x="1428" y="806"/>
                    <a:pt x="622" y="863"/>
                  </a:cubicBezTo>
                  <a:lnTo>
                    <a:pt x="608" y="863"/>
                  </a:lnTo>
                  <a:lnTo>
                    <a:pt x="594" y="877"/>
                  </a:lnTo>
                  <a:cubicBezTo>
                    <a:pt x="382" y="1173"/>
                    <a:pt x="184" y="1428"/>
                    <a:pt x="15" y="1654"/>
                  </a:cubicBezTo>
                  <a:lnTo>
                    <a:pt x="1" y="1668"/>
                  </a:lnTo>
                  <a:lnTo>
                    <a:pt x="15" y="1682"/>
                  </a:lnTo>
                  <a:cubicBezTo>
                    <a:pt x="29" y="2007"/>
                    <a:pt x="57" y="2262"/>
                    <a:pt x="71" y="2474"/>
                  </a:cubicBezTo>
                  <a:cubicBezTo>
                    <a:pt x="85" y="2657"/>
                    <a:pt x="100" y="2742"/>
                    <a:pt x="114" y="2742"/>
                  </a:cubicBezTo>
                  <a:cubicBezTo>
                    <a:pt x="114" y="2742"/>
                    <a:pt x="114" y="2643"/>
                    <a:pt x="114" y="2459"/>
                  </a:cubicBezTo>
                  <a:cubicBezTo>
                    <a:pt x="100" y="2264"/>
                    <a:pt x="100" y="2013"/>
                    <a:pt x="86" y="1692"/>
                  </a:cubicBezTo>
                  <a:lnTo>
                    <a:pt x="86" y="1692"/>
                  </a:lnTo>
                  <a:cubicBezTo>
                    <a:pt x="260" y="1478"/>
                    <a:pt x="446" y="1238"/>
                    <a:pt x="645" y="961"/>
                  </a:cubicBezTo>
                  <a:lnTo>
                    <a:pt x="645" y="961"/>
                  </a:lnTo>
                  <a:cubicBezTo>
                    <a:pt x="1435" y="919"/>
                    <a:pt x="2407" y="862"/>
                    <a:pt x="3449" y="806"/>
                  </a:cubicBezTo>
                  <a:cubicBezTo>
                    <a:pt x="5230" y="693"/>
                    <a:pt x="6784" y="594"/>
                    <a:pt x="7604" y="523"/>
                  </a:cubicBezTo>
                  <a:lnTo>
                    <a:pt x="7632" y="523"/>
                  </a:lnTo>
                  <a:cubicBezTo>
                    <a:pt x="7773" y="368"/>
                    <a:pt x="7886" y="241"/>
                    <a:pt x="7971" y="142"/>
                  </a:cubicBezTo>
                  <a:cubicBezTo>
                    <a:pt x="8056" y="57"/>
                    <a:pt x="8084" y="15"/>
                    <a:pt x="808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8"/>
            <p:cNvSpPr/>
            <p:nvPr/>
          </p:nvSpPr>
          <p:spPr>
            <a:xfrm>
              <a:off x="6165550" y="2675379"/>
              <a:ext cx="738331" cy="127454"/>
            </a:xfrm>
            <a:custGeom>
              <a:rect b="b" l="l" r="r" t="t"/>
              <a:pathLst>
                <a:path extrusionOk="0" h="2347" w="13596">
                  <a:moveTo>
                    <a:pt x="13595" y="0"/>
                  </a:moveTo>
                  <a:cubicBezTo>
                    <a:pt x="13595" y="0"/>
                    <a:pt x="13567" y="43"/>
                    <a:pt x="13510" y="113"/>
                  </a:cubicBezTo>
                  <a:cubicBezTo>
                    <a:pt x="13440" y="198"/>
                    <a:pt x="13369" y="297"/>
                    <a:pt x="13270" y="424"/>
                  </a:cubicBezTo>
                  <a:cubicBezTo>
                    <a:pt x="13060" y="705"/>
                    <a:pt x="12766" y="1096"/>
                    <a:pt x="12403" y="1585"/>
                  </a:cubicBezTo>
                  <a:lnTo>
                    <a:pt x="12403" y="1585"/>
                  </a:lnTo>
                  <a:cubicBezTo>
                    <a:pt x="11033" y="1656"/>
                    <a:pt x="9041" y="1768"/>
                    <a:pt x="6826" y="1894"/>
                  </a:cubicBezTo>
                  <a:cubicBezTo>
                    <a:pt x="4434" y="2035"/>
                    <a:pt x="2294" y="2175"/>
                    <a:pt x="937" y="2260"/>
                  </a:cubicBezTo>
                  <a:lnTo>
                    <a:pt x="937" y="2260"/>
                  </a:lnTo>
                  <a:cubicBezTo>
                    <a:pt x="659" y="1843"/>
                    <a:pt x="422" y="1510"/>
                    <a:pt x="255" y="1272"/>
                  </a:cubicBezTo>
                  <a:cubicBezTo>
                    <a:pt x="184" y="1159"/>
                    <a:pt x="113" y="1074"/>
                    <a:pt x="71" y="1004"/>
                  </a:cubicBezTo>
                  <a:cubicBezTo>
                    <a:pt x="28" y="933"/>
                    <a:pt x="0" y="905"/>
                    <a:pt x="0" y="905"/>
                  </a:cubicBezTo>
                  <a:lnTo>
                    <a:pt x="0" y="905"/>
                  </a:lnTo>
                  <a:cubicBezTo>
                    <a:pt x="0" y="919"/>
                    <a:pt x="14" y="947"/>
                    <a:pt x="57" y="1018"/>
                  </a:cubicBezTo>
                  <a:cubicBezTo>
                    <a:pt x="99" y="1089"/>
                    <a:pt x="156" y="1173"/>
                    <a:pt x="226" y="1286"/>
                  </a:cubicBezTo>
                  <a:cubicBezTo>
                    <a:pt x="382" y="1541"/>
                    <a:pt x="608" y="1894"/>
                    <a:pt x="890" y="2318"/>
                  </a:cubicBezTo>
                  <a:lnTo>
                    <a:pt x="890" y="2346"/>
                  </a:lnTo>
                  <a:lnTo>
                    <a:pt x="919" y="2346"/>
                  </a:lnTo>
                  <a:cubicBezTo>
                    <a:pt x="2290" y="2276"/>
                    <a:pt x="4438" y="2163"/>
                    <a:pt x="6840" y="2007"/>
                  </a:cubicBezTo>
                  <a:cubicBezTo>
                    <a:pt x="9073" y="1880"/>
                    <a:pt x="11066" y="1753"/>
                    <a:pt x="12436" y="1668"/>
                  </a:cubicBezTo>
                  <a:lnTo>
                    <a:pt x="12450" y="1668"/>
                  </a:lnTo>
                  <a:lnTo>
                    <a:pt x="12465" y="1640"/>
                  </a:lnTo>
                  <a:cubicBezTo>
                    <a:pt x="12818" y="1145"/>
                    <a:pt x="13101" y="735"/>
                    <a:pt x="13298" y="453"/>
                  </a:cubicBezTo>
                  <a:cubicBezTo>
                    <a:pt x="13397" y="311"/>
                    <a:pt x="13468" y="212"/>
                    <a:pt x="13525" y="128"/>
                  </a:cubicBezTo>
                  <a:cubicBezTo>
                    <a:pt x="13567" y="43"/>
                    <a:pt x="13595" y="14"/>
                    <a:pt x="13595"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8"/>
            <p:cNvSpPr/>
            <p:nvPr/>
          </p:nvSpPr>
          <p:spPr>
            <a:xfrm>
              <a:off x="5635373" y="2828844"/>
              <a:ext cx="15260" cy="14825"/>
            </a:xfrm>
            <a:custGeom>
              <a:rect b="b" l="l" r="r" t="t"/>
              <a:pathLst>
                <a:path extrusionOk="0" h="273" w="281">
                  <a:moveTo>
                    <a:pt x="139" y="1"/>
                  </a:moveTo>
                  <a:cubicBezTo>
                    <a:pt x="69" y="1"/>
                    <a:pt x="54" y="57"/>
                    <a:pt x="69" y="57"/>
                  </a:cubicBezTo>
                  <a:cubicBezTo>
                    <a:pt x="83" y="71"/>
                    <a:pt x="111" y="71"/>
                    <a:pt x="125" y="86"/>
                  </a:cubicBezTo>
                  <a:cubicBezTo>
                    <a:pt x="153" y="100"/>
                    <a:pt x="167" y="114"/>
                    <a:pt x="139" y="142"/>
                  </a:cubicBezTo>
                  <a:cubicBezTo>
                    <a:pt x="132" y="156"/>
                    <a:pt x="125" y="163"/>
                    <a:pt x="116" y="163"/>
                  </a:cubicBezTo>
                  <a:cubicBezTo>
                    <a:pt x="107" y="163"/>
                    <a:pt x="97" y="156"/>
                    <a:pt x="83" y="142"/>
                  </a:cubicBezTo>
                  <a:cubicBezTo>
                    <a:pt x="69" y="128"/>
                    <a:pt x="69" y="100"/>
                    <a:pt x="54" y="86"/>
                  </a:cubicBezTo>
                  <a:cubicBezTo>
                    <a:pt x="52" y="83"/>
                    <a:pt x="49" y="82"/>
                    <a:pt x="45" y="82"/>
                  </a:cubicBezTo>
                  <a:cubicBezTo>
                    <a:pt x="28" y="82"/>
                    <a:pt x="0" y="111"/>
                    <a:pt x="12" y="170"/>
                  </a:cubicBezTo>
                  <a:cubicBezTo>
                    <a:pt x="12" y="213"/>
                    <a:pt x="40" y="255"/>
                    <a:pt x="97" y="269"/>
                  </a:cubicBezTo>
                  <a:cubicBezTo>
                    <a:pt x="104" y="272"/>
                    <a:pt x="113" y="273"/>
                    <a:pt x="122" y="273"/>
                  </a:cubicBezTo>
                  <a:cubicBezTo>
                    <a:pt x="163" y="273"/>
                    <a:pt x="215" y="248"/>
                    <a:pt x="238" y="213"/>
                  </a:cubicBezTo>
                  <a:cubicBezTo>
                    <a:pt x="281" y="170"/>
                    <a:pt x="281" y="100"/>
                    <a:pt x="252" y="57"/>
                  </a:cubicBezTo>
                  <a:cubicBezTo>
                    <a:pt x="224" y="15"/>
                    <a:pt x="167" y="1"/>
                    <a:pt x="13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8"/>
            <p:cNvSpPr/>
            <p:nvPr/>
          </p:nvSpPr>
          <p:spPr>
            <a:xfrm>
              <a:off x="5636894" y="2855725"/>
              <a:ext cx="15260" cy="14825"/>
            </a:xfrm>
            <a:custGeom>
              <a:rect b="b" l="l" r="r" t="t"/>
              <a:pathLst>
                <a:path extrusionOk="0" h="273" w="281">
                  <a:moveTo>
                    <a:pt x="139" y="0"/>
                  </a:moveTo>
                  <a:cubicBezTo>
                    <a:pt x="69" y="0"/>
                    <a:pt x="55" y="57"/>
                    <a:pt x="69" y="57"/>
                  </a:cubicBezTo>
                  <a:cubicBezTo>
                    <a:pt x="83" y="71"/>
                    <a:pt x="111" y="71"/>
                    <a:pt x="125" y="85"/>
                  </a:cubicBezTo>
                  <a:cubicBezTo>
                    <a:pt x="168" y="99"/>
                    <a:pt x="168" y="113"/>
                    <a:pt x="154" y="142"/>
                  </a:cubicBezTo>
                  <a:cubicBezTo>
                    <a:pt x="139" y="156"/>
                    <a:pt x="129" y="163"/>
                    <a:pt x="118" y="163"/>
                  </a:cubicBezTo>
                  <a:cubicBezTo>
                    <a:pt x="108" y="163"/>
                    <a:pt x="97" y="156"/>
                    <a:pt x="83" y="142"/>
                  </a:cubicBezTo>
                  <a:cubicBezTo>
                    <a:pt x="69" y="128"/>
                    <a:pt x="69" y="99"/>
                    <a:pt x="55" y="85"/>
                  </a:cubicBezTo>
                  <a:cubicBezTo>
                    <a:pt x="52" y="83"/>
                    <a:pt x="49" y="82"/>
                    <a:pt x="46" y="82"/>
                  </a:cubicBezTo>
                  <a:cubicBezTo>
                    <a:pt x="28" y="82"/>
                    <a:pt x="1" y="111"/>
                    <a:pt x="12" y="170"/>
                  </a:cubicBezTo>
                  <a:cubicBezTo>
                    <a:pt x="12" y="212"/>
                    <a:pt x="41" y="255"/>
                    <a:pt x="97" y="269"/>
                  </a:cubicBezTo>
                  <a:cubicBezTo>
                    <a:pt x="107" y="271"/>
                    <a:pt x="117" y="273"/>
                    <a:pt x="127" y="273"/>
                  </a:cubicBezTo>
                  <a:cubicBezTo>
                    <a:pt x="173" y="273"/>
                    <a:pt x="218" y="247"/>
                    <a:pt x="253" y="212"/>
                  </a:cubicBezTo>
                  <a:cubicBezTo>
                    <a:pt x="281" y="170"/>
                    <a:pt x="281" y="99"/>
                    <a:pt x="253" y="57"/>
                  </a:cubicBezTo>
                  <a:cubicBezTo>
                    <a:pt x="224" y="15"/>
                    <a:pt x="168" y="0"/>
                    <a:pt x="13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8"/>
            <p:cNvSpPr/>
            <p:nvPr/>
          </p:nvSpPr>
          <p:spPr>
            <a:xfrm>
              <a:off x="5571511" y="2822708"/>
              <a:ext cx="9286" cy="61473"/>
            </a:xfrm>
            <a:custGeom>
              <a:rect b="b" l="l" r="r" t="t"/>
              <a:pathLst>
                <a:path extrusionOk="0" h="1132" w="171">
                  <a:moveTo>
                    <a:pt x="57" y="1"/>
                  </a:moveTo>
                  <a:cubicBezTo>
                    <a:pt x="15" y="15"/>
                    <a:pt x="1" y="269"/>
                    <a:pt x="29" y="580"/>
                  </a:cubicBezTo>
                  <a:cubicBezTo>
                    <a:pt x="43" y="891"/>
                    <a:pt x="86" y="1131"/>
                    <a:pt x="114" y="1131"/>
                  </a:cubicBezTo>
                  <a:cubicBezTo>
                    <a:pt x="156" y="1131"/>
                    <a:pt x="171" y="877"/>
                    <a:pt x="142" y="566"/>
                  </a:cubicBezTo>
                  <a:cubicBezTo>
                    <a:pt x="128" y="255"/>
                    <a:pt x="86" y="1"/>
                    <a:pt x="5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8"/>
            <p:cNvSpPr/>
            <p:nvPr/>
          </p:nvSpPr>
          <p:spPr>
            <a:xfrm>
              <a:off x="5380467" y="2841877"/>
              <a:ext cx="8472" cy="50721"/>
            </a:xfrm>
            <a:custGeom>
              <a:rect b="b" l="l" r="r" t="t"/>
              <a:pathLst>
                <a:path extrusionOk="0" h="934" w="156">
                  <a:moveTo>
                    <a:pt x="42" y="1"/>
                  </a:moveTo>
                  <a:cubicBezTo>
                    <a:pt x="14" y="15"/>
                    <a:pt x="0" y="213"/>
                    <a:pt x="14" y="467"/>
                  </a:cubicBezTo>
                  <a:cubicBezTo>
                    <a:pt x="28" y="722"/>
                    <a:pt x="71" y="934"/>
                    <a:pt x="99" y="934"/>
                  </a:cubicBezTo>
                  <a:cubicBezTo>
                    <a:pt x="141" y="920"/>
                    <a:pt x="156" y="722"/>
                    <a:pt x="141" y="467"/>
                  </a:cubicBezTo>
                  <a:cubicBezTo>
                    <a:pt x="127" y="213"/>
                    <a:pt x="85" y="1"/>
                    <a:pt x="4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6970562" y="2674619"/>
              <a:ext cx="448233" cy="99052"/>
            </a:xfrm>
            <a:custGeom>
              <a:rect b="b" l="l" r="r" t="t"/>
              <a:pathLst>
                <a:path extrusionOk="0" h="1824" w="8254">
                  <a:moveTo>
                    <a:pt x="7519" y="0"/>
                  </a:moveTo>
                  <a:cubicBezTo>
                    <a:pt x="6713" y="43"/>
                    <a:pt x="5752" y="99"/>
                    <a:pt x="4707" y="156"/>
                  </a:cubicBezTo>
                  <a:cubicBezTo>
                    <a:pt x="2930" y="268"/>
                    <a:pt x="1389" y="366"/>
                    <a:pt x="563" y="436"/>
                  </a:cubicBezTo>
                  <a:lnTo>
                    <a:pt x="563" y="436"/>
                  </a:lnTo>
                  <a:cubicBezTo>
                    <a:pt x="395" y="310"/>
                    <a:pt x="269" y="212"/>
                    <a:pt x="156" y="127"/>
                  </a:cubicBezTo>
                  <a:cubicBezTo>
                    <a:pt x="70" y="78"/>
                    <a:pt x="27" y="40"/>
                    <a:pt x="17" y="40"/>
                  </a:cubicBezTo>
                  <a:cubicBezTo>
                    <a:pt x="16" y="40"/>
                    <a:pt x="15" y="41"/>
                    <a:pt x="15" y="43"/>
                  </a:cubicBezTo>
                  <a:cubicBezTo>
                    <a:pt x="1" y="43"/>
                    <a:pt x="43" y="85"/>
                    <a:pt x="142" y="156"/>
                  </a:cubicBezTo>
                  <a:cubicBezTo>
                    <a:pt x="241" y="240"/>
                    <a:pt x="368" y="354"/>
                    <a:pt x="524" y="495"/>
                  </a:cubicBezTo>
                  <a:lnTo>
                    <a:pt x="538" y="495"/>
                  </a:lnTo>
                  <a:cubicBezTo>
                    <a:pt x="1371" y="467"/>
                    <a:pt x="2926" y="382"/>
                    <a:pt x="4707" y="283"/>
                  </a:cubicBezTo>
                  <a:cubicBezTo>
                    <a:pt x="5740" y="213"/>
                    <a:pt x="6705" y="157"/>
                    <a:pt x="7492" y="101"/>
                  </a:cubicBezTo>
                  <a:lnTo>
                    <a:pt x="7492" y="101"/>
                  </a:lnTo>
                  <a:cubicBezTo>
                    <a:pt x="7740" y="363"/>
                    <a:pt x="7961" y="584"/>
                    <a:pt x="8155" y="777"/>
                  </a:cubicBezTo>
                  <a:lnTo>
                    <a:pt x="8155" y="749"/>
                  </a:lnTo>
                  <a:cubicBezTo>
                    <a:pt x="8183" y="1074"/>
                    <a:pt x="8197" y="1343"/>
                    <a:pt x="8211" y="1541"/>
                  </a:cubicBezTo>
                  <a:cubicBezTo>
                    <a:pt x="8226" y="1724"/>
                    <a:pt x="8240" y="1823"/>
                    <a:pt x="8254" y="1823"/>
                  </a:cubicBezTo>
                  <a:cubicBezTo>
                    <a:pt x="8254" y="1823"/>
                    <a:pt x="8254" y="1724"/>
                    <a:pt x="8254" y="1541"/>
                  </a:cubicBezTo>
                  <a:cubicBezTo>
                    <a:pt x="8254" y="1329"/>
                    <a:pt x="8240" y="1074"/>
                    <a:pt x="8226" y="749"/>
                  </a:cubicBezTo>
                  <a:lnTo>
                    <a:pt x="8226" y="735"/>
                  </a:lnTo>
                  <a:lnTo>
                    <a:pt x="8211" y="721"/>
                  </a:lnTo>
                  <a:cubicBezTo>
                    <a:pt x="8028" y="523"/>
                    <a:pt x="7802" y="283"/>
                    <a:pt x="7547" y="14"/>
                  </a:cubicBezTo>
                  <a:lnTo>
                    <a:pt x="7533" y="0"/>
                  </a:ln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7431011" y="2722081"/>
              <a:ext cx="16183" cy="14771"/>
            </a:xfrm>
            <a:custGeom>
              <a:rect b="b" l="l" r="r" t="t"/>
              <a:pathLst>
                <a:path extrusionOk="0" h="272" w="298">
                  <a:moveTo>
                    <a:pt x="164" y="0"/>
                  </a:moveTo>
                  <a:cubicBezTo>
                    <a:pt x="157" y="0"/>
                    <a:pt x="150" y="1"/>
                    <a:pt x="142" y="2"/>
                  </a:cubicBezTo>
                  <a:cubicBezTo>
                    <a:pt x="100" y="2"/>
                    <a:pt x="57" y="17"/>
                    <a:pt x="29" y="59"/>
                  </a:cubicBezTo>
                  <a:cubicBezTo>
                    <a:pt x="1" y="115"/>
                    <a:pt x="15" y="186"/>
                    <a:pt x="57" y="229"/>
                  </a:cubicBezTo>
                  <a:cubicBezTo>
                    <a:pt x="85" y="256"/>
                    <a:pt x="124" y="271"/>
                    <a:pt x="160" y="271"/>
                  </a:cubicBezTo>
                  <a:cubicBezTo>
                    <a:pt x="179" y="271"/>
                    <a:pt x="198" y="267"/>
                    <a:pt x="213" y="257"/>
                  </a:cubicBezTo>
                  <a:cubicBezTo>
                    <a:pt x="269" y="229"/>
                    <a:pt x="284" y="186"/>
                    <a:pt x="298" y="158"/>
                  </a:cubicBezTo>
                  <a:cubicBezTo>
                    <a:pt x="298" y="99"/>
                    <a:pt x="268" y="70"/>
                    <a:pt x="250" y="70"/>
                  </a:cubicBezTo>
                  <a:cubicBezTo>
                    <a:pt x="247" y="70"/>
                    <a:pt x="244" y="71"/>
                    <a:pt x="241" y="73"/>
                  </a:cubicBezTo>
                  <a:cubicBezTo>
                    <a:pt x="227" y="87"/>
                    <a:pt x="227" y="115"/>
                    <a:pt x="213" y="130"/>
                  </a:cubicBezTo>
                  <a:cubicBezTo>
                    <a:pt x="196" y="146"/>
                    <a:pt x="185" y="153"/>
                    <a:pt x="175" y="153"/>
                  </a:cubicBezTo>
                  <a:cubicBezTo>
                    <a:pt x="168" y="153"/>
                    <a:pt x="162" y="150"/>
                    <a:pt x="156" y="144"/>
                  </a:cubicBezTo>
                  <a:cubicBezTo>
                    <a:pt x="128" y="115"/>
                    <a:pt x="128" y="101"/>
                    <a:pt x="156" y="87"/>
                  </a:cubicBezTo>
                  <a:cubicBezTo>
                    <a:pt x="185" y="59"/>
                    <a:pt x="213" y="59"/>
                    <a:pt x="227" y="59"/>
                  </a:cubicBezTo>
                  <a:cubicBezTo>
                    <a:pt x="240" y="46"/>
                    <a:pt x="219" y="0"/>
                    <a:pt x="16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7432585" y="2748908"/>
              <a:ext cx="16129" cy="14825"/>
            </a:xfrm>
            <a:custGeom>
              <a:rect b="b" l="l" r="r" t="t"/>
              <a:pathLst>
                <a:path extrusionOk="0" h="273" w="297">
                  <a:moveTo>
                    <a:pt x="163" y="1"/>
                  </a:moveTo>
                  <a:cubicBezTo>
                    <a:pt x="156" y="1"/>
                    <a:pt x="149" y="1"/>
                    <a:pt x="141" y="3"/>
                  </a:cubicBezTo>
                  <a:cubicBezTo>
                    <a:pt x="113" y="3"/>
                    <a:pt x="57" y="17"/>
                    <a:pt x="28" y="60"/>
                  </a:cubicBezTo>
                  <a:cubicBezTo>
                    <a:pt x="0" y="116"/>
                    <a:pt x="28" y="187"/>
                    <a:pt x="57" y="229"/>
                  </a:cubicBezTo>
                  <a:cubicBezTo>
                    <a:pt x="84" y="257"/>
                    <a:pt x="123" y="272"/>
                    <a:pt x="159" y="272"/>
                  </a:cubicBezTo>
                  <a:cubicBezTo>
                    <a:pt x="179" y="272"/>
                    <a:pt x="197" y="267"/>
                    <a:pt x="212" y="257"/>
                  </a:cubicBezTo>
                  <a:cubicBezTo>
                    <a:pt x="269" y="229"/>
                    <a:pt x="283" y="187"/>
                    <a:pt x="297" y="158"/>
                  </a:cubicBezTo>
                  <a:cubicBezTo>
                    <a:pt x="297" y="100"/>
                    <a:pt x="267" y="70"/>
                    <a:pt x="250" y="70"/>
                  </a:cubicBezTo>
                  <a:cubicBezTo>
                    <a:pt x="246" y="70"/>
                    <a:pt x="243" y="71"/>
                    <a:pt x="240" y="74"/>
                  </a:cubicBezTo>
                  <a:cubicBezTo>
                    <a:pt x="226" y="88"/>
                    <a:pt x="226" y="116"/>
                    <a:pt x="212" y="130"/>
                  </a:cubicBezTo>
                  <a:cubicBezTo>
                    <a:pt x="196" y="147"/>
                    <a:pt x="184" y="154"/>
                    <a:pt x="174" y="154"/>
                  </a:cubicBezTo>
                  <a:cubicBezTo>
                    <a:pt x="167" y="154"/>
                    <a:pt x="161" y="150"/>
                    <a:pt x="156" y="144"/>
                  </a:cubicBezTo>
                  <a:cubicBezTo>
                    <a:pt x="127" y="116"/>
                    <a:pt x="127" y="102"/>
                    <a:pt x="156" y="88"/>
                  </a:cubicBezTo>
                  <a:cubicBezTo>
                    <a:pt x="184" y="60"/>
                    <a:pt x="212" y="60"/>
                    <a:pt x="226" y="60"/>
                  </a:cubicBezTo>
                  <a:cubicBezTo>
                    <a:pt x="239" y="47"/>
                    <a:pt x="218" y="1"/>
                    <a:pt x="163"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7503181" y="2708397"/>
              <a:ext cx="9232" cy="61419"/>
            </a:xfrm>
            <a:custGeom>
              <a:rect b="b" l="l" r="r" t="t"/>
              <a:pathLst>
                <a:path extrusionOk="0" h="1131" w="170">
                  <a:moveTo>
                    <a:pt x="57" y="0"/>
                  </a:moveTo>
                  <a:cubicBezTo>
                    <a:pt x="14" y="0"/>
                    <a:pt x="0" y="254"/>
                    <a:pt x="29" y="565"/>
                  </a:cubicBezTo>
                  <a:cubicBezTo>
                    <a:pt x="43" y="876"/>
                    <a:pt x="85" y="1131"/>
                    <a:pt x="113" y="1131"/>
                  </a:cubicBezTo>
                  <a:cubicBezTo>
                    <a:pt x="156" y="1116"/>
                    <a:pt x="170" y="862"/>
                    <a:pt x="142" y="551"/>
                  </a:cubicBezTo>
                  <a:cubicBezTo>
                    <a:pt x="128" y="240"/>
                    <a:pt x="85" y="0"/>
                    <a:pt x="57"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7695800" y="2704541"/>
              <a:ext cx="7711" cy="49961"/>
            </a:xfrm>
            <a:custGeom>
              <a:rect b="b" l="l" r="r" t="t"/>
              <a:pathLst>
                <a:path extrusionOk="0" h="920" w="142">
                  <a:moveTo>
                    <a:pt x="43" y="0"/>
                  </a:moveTo>
                  <a:cubicBezTo>
                    <a:pt x="15" y="0"/>
                    <a:pt x="0" y="212"/>
                    <a:pt x="15" y="467"/>
                  </a:cubicBezTo>
                  <a:cubicBezTo>
                    <a:pt x="28" y="713"/>
                    <a:pt x="68" y="920"/>
                    <a:pt x="97" y="920"/>
                  </a:cubicBezTo>
                  <a:cubicBezTo>
                    <a:pt x="98" y="920"/>
                    <a:pt x="98" y="919"/>
                    <a:pt x="99" y="919"/>
                  </a:cubicBezTo>
                  <a:cubicBezTo>
                    <a:pt x="128" y="919"/>
                    <a:pt x="142" y="721"/>
                    <a:pt x="128" y="467"/>
                  </a:cubicBezTo>
                  <a:cubicBezTo>
                    <a:pt x="114" y="212"/>
                    <a:pt x="71" y="0"/>
                    <a:pt x="43"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6243803" y="2858440"/>
              <a:ext cx="28456" cy="26555"/>
            </a:xfrm>
            <a:custGeom>
              <a:rect b="b" l="l" r="r" t="t"/>
              <a:pathLst>
                <a:path extrusionOk="0" h="489" w="524">
                  <a:moveTo>
                    <a:pt x="272" y="0"/>
                  </a:moveTo>
                  <a:cubicBezTo>
                    <a:pt x="220" y="0"/>
                    <a:pt x="190" y="26"/>
                    <a:pt x="198" y="35"/>
                  </a:cubicBezTo>
                  <a:cubicBezTo>
                    <a:pt x="198" y="49"/>
                    <a:pt x="269" y="35"/>
                    <a:pt x="326" y="106"/>
                  </a:cubicBezTo>
                  <a:cubicBezTo>
                    <a:pt x="410" y="162"/>
                    <a:pt x="425" y="290"/>
                    <a:pt x="312" y="346"/>
                  </a:cubicBezTo>
                  <a:cubicBezTo>
                    <a:pt x="284" y="362"/>
                    <a:pt x="258" y="368"/>
                    <a:pt x="234" y="368"/>
                  </a:cubicBezTo>
                  <a:cubicBezTo>
                    <a:pt x="151" y="368"/>
                    <a:pt x="100" y="285"/>
                    <a:pt x="100" y="219"/>
                  </a:cubicBezTo>
                  <a:cubicBezTo>
                    <a:pt x="85" y="134"/>
                    <a:pt x="142" y="78"/>
                    <a:pt x="128" y="63"/>
                  </a:cubicBezTo>
                  <a:cubicBezTo>
                    <a:pt x="128" y="61"/>
                    <a:pt x="126" y="60"/>
                    <a:pt x="122" y="60"/>
                  </a:cubicBezTo>
                  <a:cubicBezTo>
                    <a:pt x="100" y="60"/>
                    <a:pt x="27" y="99"/>
                    <a:pt x="15" y="219"/>
                  </a:cubicBezTo>
                  <a:cubicBezTo>
                    <a:pt x="1" y="275"/>
                    <a:pt x="15" y="360"/>
                    <a:pt x="85" y="431"/>
                  </a:cubicBezTo>
                  <a:cubicBezTo>
                    <a:pt x="125" y="471"/>
                    <a:pt x="179" y="488"/>
                    <a:pt x="235" y="488"/>
                  </a:cubicBezTo>
                  <a:cubicBezTo>
                    <a:pt x="279" y="488"/>
                    <a:pt x="325" y="478"/>
                    <a:pt x="368" y="459"/>
                  </a:cubicBezTo>
                  <a:cubicBezTo>
                    <a:pt x="453" y="417"/>
                    <a:pt x="524" y="318"/>
                    <a:pt x="509" y="219"/>
                  </a:cubicBezTo>
                  <a:cubicBezTo>
                    <a:pt x="495" y="120"/>
                    <a:pt x="439" y="63"/>
                    <a:pt x="382" y="35"/>
                  </a:cubicBezTo>
                  <a:cubicBezTo>
                    <a:pt x="341" y="9"/>
                    <a:pt x="303" y="0"/>
                    <a:pt x="272"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6533898" y="2841334"/>
              <a:ext cx="27696" cy="26501"/>
            </a:xfrm>
            <a:custGeom>
              <a:rect b="b" l="l" r="r" t="t"/>
              <a:pathLst>
                <a:path extrusionOk="0" h="488" w="510">
                  <a:moveTo>
                    <a:pt x="270" y="1"/>
                  </a:moveTo>
                  <a:cubicBezTo>
                    <a:pt x="211" y="1"/>
                    <a:pt x="175" y="30"/>
                    <a:pt x="184" y="39"/>
                  </a:cubicBezTo>
                  <a:cubicBezTo>
                    <a:pt x="184" y="53"/>
                    <a:pt x="255" y="39"/>
                    <a:pt x="326" y="96"/>
                  </a:cubicBezTo>
                  <a:cubicBezTo>
                    <a:pt x="396" y="152"/>
                    <a:pt x="425" y="294"/>
                    <a:pt x="297" y="350"/>
                  </a:cubicBezTo>
                  <a:cubicBezTo>
                    <a:pt x="274" y="362"/>
                    <a:pt x="252" y="367"/>
                    <a:pt x="230" y="367"/>
                  </a:cubicBezTo>
                  <a:cubicBezTo>
                    <a:pt x="148" y="367"/>
                    <a:pt x="85" y="290"/>
                    <a:pt x="85" y="223"/>
                  </a:cubicBezTo>
                  <a:cubicBezTo>
                    <a:pt x="85" y="124"/>
                    <a:pt x="128" y="82"/>
                    <a:pt x="114" y="68"/>
                  </a:cubicBezTo>
                  <a:cubicBezTo>
                    <a:pt x="114" y="65"/>
                    <a:pt x="112" y="64"/>
                    <a:pt x="108" y="64"/>
                  </a:cubicBezTo>
                  <a:cubicBezTo>
                    <a:pt x="89" y="64"/>
                    <a:pt x="25" y="101"/>
                    <a:pt x="1" y="209"/>
                  </a:cubicBezTo>
                  <a:cubicBezTo>
                    <a:pt x="1" y="280"/>
                    <a:pt x="1" y="364"/>
                    <a:pt x="71" y="421"/>
                  </a:cubicBezTo>
                  <a:cubicBezTo>
                    <a:pt x="115" y="465"/>
                    <a:pt x="182" y="487"/>
                    <a:pt x="246" y="487"/>
                  </a:cubicBezTo>
                  <a:cubicBezTo>
                    <a:pt x="284" y="487"/>
                    <a:pt x="322" y="479"/>
                    <a:pt x="354" y="463"/>
                  </a:cubicBezTo>
                  <a:cubicBezTo>
                    <a:pt x="439" y="421"/>
                    <a:pt x="509" y="308"/>
                    <a:pt x="495" y="223"/>
                  </a:cubicBezTo>
                  <a:cubicBezTo>
                    <a:pt x="481" y="124"/>
                    <a:pt x="425" y="68"/>
                    <a:pt x="368" y="25"/>
                  </a:cubicBezTo>
                  <a:cubicBezTo>
                    <a:pt x="332" y="7"/>
                    <a:pt x="298" y="1"/>
                    <a:pt x="27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6800208" y="2825423"/>
              <a:ext cx="28456" cy="26555"/>
            </a:xfrm>
            <a:custGeom>
              <a:rect b="b" l="l" r="r" t="t"/>
              <a:pathLst>
                <a:path extrusionOk="0" h="489" w="524">
                  <a:moveTo>
                    <a:pt x="272" y="1"/>
                  </a:moveTo>
                  <a:cubicBezTo>
                    <a:pt x="220" y="1"/>
                    <a:pt x="189" y="27"/>
                    <a:pt x="198" y="35"/>
                  </a:cubicBezTo>
                  <a:cubicBezTo>
                    <a:pt x="198" y="50"/>
                    <a:pt x="269" y="50"/>
                    <a:pt x="340" y="106"/>
                  </a:cubicBezTo>
                  <a:cubicBezTo>
                    <a:pt x="410" y="163"/>
                    <a:pt x="438" y="290"/>
                    <a:pt x="311" y="346"/>
                  </a:cubicBezTo>
                  <a:cubicBezTo>
                    <a:pt x="281" y="363"/>
                    <a:pt x="254" y="370"/>
                    <a:pt x="229" y="370"/>
                  </a:cubicBezTo>
                  <a:cubicBezTo>
                    <a:pt x="149" y="370"/>
                    <a:pt x="99" y="295"/>
                    <a:pt x="99" y="219"/>
                  </a:cubicBezTo>
                  <a:cubicBezTo>
                    <a:pt x="99" y="134"/>
                    <a:pt x="142" y="78"/>
                    <a:pt x="128" y="64"/>
                  </a:cubicBezTo>
                  <a:cubicBezTo>
                    <a:pt x="128" y="62"/>
                    <a:pt x="125" y="60"/>
                    <a:pt x="122" y="60"/>
                  </a:cubicBezTo>
                  <a:cubicBezTo>
                    <a:pt x="100" y="60"/>
                    <a:pt x="27" y="99"/>
                    <a:pt x="14" y="219"/>
                  </a:cubicBezTo>
                  <a:cubicBezTo>
                    <a:pt x="0" y="276"/>
                    <a:pt x="14" y="361"/>
                    <a:pt x="85" y="431"/>
                  </a:cubicBezTo>
                  <a:cubicBezTo>
                    <a:pt x="125" y="471"/>
                    <a:pt x="178" y="488"/>
                    <a:pt x="235" y="488"/>
                  </a:cubicBezTo>
                  <a:cubicBezTo>
                    <a:pt x="279" y="488"/>
                    <a:pt x="325" y="478"/>
                    <a:pt x="368" y="459"/>
                  </a:cubicBezTo>
                  <a:cubicBezTo>
                    <a:pt x="453" y="417"/>
                    <a:pt x="523" y="318"/>
                    <a:pt x="509" y="219"/>
                  </a:cubicBezTo>
                  <a:cubicBezTo>
                    <a:pt x="495" y="120"/>
                    <a:pt x="438" y="64"/>
                    <a:pt x="382" y="35"/>
                  </a:cubicBezTo>
                  <a:cubicBezTo>
                    <a:pt x="340" y="9"/>
                    <a:pt x="303" y="1"/>
                    <a:pt x="27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6196992" y="2876035"/>
              <a:ext cx="690760" cy="41326"/>
            </a:xfrm>
            <a:custGeom>
              <a:rect b="b" l="l" r="r" t="t"/>
              <a:pathLst>
                <a:path extrusionOk="0" h="761" w="12720">
                  <a:moveTo>
                    <a:pt x="12601" y="0"/>
                  </a:moveTo>
                  <a:cubicBezTo>
                    <a:pt x="12029" y="0"/>
                    <a:pt x="9457" y="132"/>
                    <a:pt x="6360" y="319"/>
                  </a:cubicBezTo>
                  <a:cubicBezTo>
                    <a:pt x="2855" y="517"/>
                    <a:pt x="1" y="715"/>
                    <a:pt x="1" y="757"/>
                  </a:cubicBezTo>
                  <a:cubicBezTo>
                    <a:pt x="2" y="759"/>
                    <a:pt x="24" y="761"/>
                    <a:pt x="65" y="761"/>
                  </a:cubicBezTo>
                  <a:cubicBezTo>
                    <a:pt x="505" y="761"/>
                    <a:pt x="3156" y="626"/>
                    <a:pt x="6374" y="432"/>
                  </a:cubicBezTo>
                  <a:cubicBezTo>
                    <a:pt x="9879" y="234"/>
                    <a:pt x="12719" y="36"/>
                    <a:pt x="12719" y="8"/>
                  </a:cubicBezTo>
                  <a:cubicBezTo>
                    <a:pt x="12719" y="3"/>
                    <a:pt x="12679" y="0"/>
                    <a:pt x="1260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6300605" y="2910953"/>
              <a:ext cx="244101" cy="290912"/>
            </a:xfrm>
            <a:custGeom>
              <a:rect b="b" l="l" r="r" t="t"/>
              <a:pathLst>
                <a:path extrusionOk="0" h="5357" w="4495">
                  <a:moveTo>
                    <a:pt x="0" y="1"/>
                  </a:moveTo>
                  <a:cubicBezTo>
                    <a:pt x="0" y="1"/>
                    <a:pt x="15" y="114"/>
                    <a:pt x="43" y="298"/>
                  </a:cubicBezTo>
                  <a:cubicBezTo>
                    <a:pt x="71" y="496"/>
                    <a:pt x="113" y="778"/>
                    <a:pt x="184" y="1117"/>
                  </a:cubicBezTo>
                  <a:cubicBezTo>
                    <a:pt x="325" y="1810"/>
                    <a:pt x="552" y="2785"/>
                    <a:pt x="1145" y="3703"/>
                  </a:cubicBezTo>
                  <a:cubicBezTo>
                    <a:pt x="1442" y="4156"/>
                    <a:pt x="1781" y="4551"/>
                    <a:pt x="2191" y="4806"/>
                  </a:cubicBezTo>
                  <a:cubicBezTo>
                    <a:pt x="2601" y="5046"/>
                    <a:pt x="3011" y="5187"/>
                    <a:pt x="3350" y="5258"/>
                  </a:cubicBezTo>
                  <a:cubicBezTo>
                    <a:pt x="3703" y="5343"/>
                    <a:pt x="3986" y="5357"/>
                    <a:pt x="4183" y="5357"/>
                  </a:cubicBezTo>
                  <a:cubicBezTo>
                    <a:pt x="4282" y="5343"/>
                    <a:pt x="4367" y="5343"/>
                    <a:pt x="4410" y="5329"/>
                  </a:cubicBezTo>
                  <a:cubicBezTo>
                    <a:pt x="4466" y="5329"/>
                    <a:pt x="4494" y="5329"/>
                    <a:pt x="4494" y="5315"/>
                  </a:cubicBezTo>
                  <a:cubicBezTo>
                    <a:pt x="4494" y="5312"/>
                    <a:pt x="4485" y="5312"/>
                    <a:pt x="4466" y="5312"/>
                  </a:cubicBezTo>
                  <a:cubicBezTo>
                    <a:pt x="4446" y="5312"/>
                    <a:pt x="4416" y="5312"/>
                    <a:pt x="4377" y="5312"/>
                  </a:cubicBezTo>
                  <a:cubicBezTo>
                    <a:pt x="4204" y="5312"/>
                    <a:pt x="3849" y="5301"/>
                    <a:pt x="3378" y="5173"/>
                  </a:cubicBezTo>
                  <a:cubicBezTo>
                    <a:pt x="3039" y="5088"/>
                    <a:pt x="2643" y="4947"/>
                    <a:pt x="2262" y="4707"/>
                  </a:cubicBezTo>
                  <a:cubicBezTo>
                    <a:pt x="1866" y="4467"/>
                    <a:pt x="1527" y="4071"/>
                    <a:pt x="1244" y="3633"/>
                  </a:cubicBezTo>
                  <a:cubicBezTo>
                    <a:pt x="665" y="2742"/>
                    <a:pt x="424" y="1782"/>
                    <a:pt x="269" y="1103"/>
                  </a:cubicBezTo>
                  <a:cubicBezTo>
                    <a:pt x="198" y="778"/>
                    <a:pt x="128" y="510"/>
                    <a:pt x="85" y="298"/>
                  </a:cubicBezTo>
                  <a:cubicBezTo>
                    <a:pt x="43" y="100"/>
                    <a:pt x="15" y="1"/>
                    <a:pt x="0"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6694314" y="2882552"/>
              <a:ext cx="85205" cy="282495"/>
            </a:xfrm>
            <a:custGeom>
              <a:rect b="b" l="l" r="r" t="t"/>
              <a:pathLst>
                <a:path extrusionOk="0" h="5202" w="1569">
                  <a:moveTo>
                    <a:pt x="1526" y="1"/>
                  </a:moveTo>
                  <a:cubicBezTo>
                    <a:pt x="1498" y="1"/>
                    <a:pt x="1512" y="312"/>
                    <a:pt x="1470" y="807"/>
                  </a:cubicBezTo>
                  <a:cubicBezTo>
                    <a:pt x="1427" y="1301"/>
                    <a:pt x="1329" y="1994"/>
                    <a:pt x="1145" y="2728"/>
                  </a:cubicBezTo>
                  <a:cubicBezTo>
                    <a:pt x="961" y="3463"/>
                    <a:pt x="707" y="4113"/>
                    <a:pt x="466" y="4552"/>
                  </a:cubicBezTo>
                  <a:cubicBezTo>
                    <a:pt x="410" y="4650"/>
                    <a:pt x="353" y="4749"/>
                    <a:pt x="297" y="4834"/>
                  </a:cubicBezTo>
                  <a:cubicBezTo>
                    <a:pt x="240" y="4905"/>
                    <a:pt x="198" y="4975"/>
                    <a:pt x="156" y="5032"/>
                  </a:cubicBezTo>
                  <a:cubicBezTo>
                    <a:pt x="57" y="5131"/>
                    <a:pt x="0" y="5202"/>
                    <a:pt x="14" y="5202"/>
                  </a:cubicBezTo>
                  <a:cubicBezTo>
                    <a:pt x="14" y="5202"/>
                    <a:pt x="71" y="5159"/>
                    <a:pt x="184" y="5074"/>
                  </a:cubicBezTo>
                  <a:cubicBezTo>
                    <a:pt x="240" y="5004"/>
                    <a:pt x="297" y="4947"/>
                    <a:pt x="353" y="4877"/>
                  </a:cubicBezTo>
                  <a:cubicBezTo>
                    <a:pt x="410" y="4792"/>
                    <a:pt x="481" y="4693"/>
                    <a:pt x="551" y="4594"/>
                  </a:cubicBezTo>
                  <a:cubicBezTo>
                    <a:pt x="806" y="4156"/>
                    <a:pt x="1074" y="3506"/>
                    <a:pt x="1258" y="2757"/>
                  </a:cubicBezTo>
                  <a:cubicBezTo>
                    <a:pt x="1456" y="2008"/>
                    <a:pt x="1541" y="1315"/>
                    <a:pt x="1555" y="821"/>
                  </a:cubicBezTo>
                  <a:cubicBezTo>
                    <a:pt x="1569" y="566"/>
                    <a:pt x="1569" y="354"/>
                    <a:pt x="1555" y="213"/>
                  </a:cubicBezTo>
                  <a:cubicBezTo>
                    <a:pt x="1541" y="72"/>
                    <a:pt x="1526" y="1"/>
                    <a:pt x="1526"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6496319" y="3037537"/>
              <a:ext cx="74452" cy="80046"/>
            </a:xfrm>
            <a:custGeom>
              <a:rect b="b" l="l" r="r" t="t"/>
              <a:pathLst>
                <a:path extrusionOk="0" h="1474" w="1371">
                  <a:moveTo>
                    <a:pt x="211" y="0"/>
                  </a:moveTo>
                  <a:cubicBezTo>
                    <a:pt x="200" y="0"/>
                    <a:pt x="110" y="101"/>
                    <a:pt x="57" y="313"/>
                  </a:cubicBezTo>
                  <a:cubicBezTo>
                    <a:pt x="0" y="525"/>
                    <a:pt x="14" y="864"/>
                    <a:pt x="240" y="1132"/>
                  </a:cubicBezTo>
                  <a:cubicBezTo>
                    <a:pt x="462" y="1393"/>
                    <a:pt x="755" y="1473"/>
                    <a:pt x="977" y="1473"/>
                  </a:cubicBezTo>
                  <a:cubicBezTo>
                    <a:pt x="996" y="1473"/>
                    <a:pt x="1014" y="1473"/>
                    <a:pt x="1032" y="1471"/>
                  </a:cubicBezTo>
                  <a:cubicBezTo>
                    <a:pt x="1258" y="1457"/>
                    <a:pt x="1371" y="1372"/>
                    <a:pt x="1371" y="1372"/>
                  </a:cubicBezTo>
                  <a:cubicBezTo>
                    <a:pt x="1368" y="1367"/>
                    <a:pt x="1360" y="1364"/>
                    <a:pt x="1348" y="1364"/>
                  </a:cubicBezTo>
                  <a:cubicBezTo>
                    <a:pt x="1308" y="1364"/>
                    <a:pt x="1220" y="1389"/>
                    <a:pt x="1097" y="1389"/>
                  </a:cubicBezTo>
                  <a:cubicBezTo>
                    <a:pt x="1076" y="1389"/>
                    <a:pt x="1054" y="1388"/>
                    <a:pt x="1032" y="1387"/>
                  </a:cubicBezTo>
                  <a:cubicBezTo>
                    <a:pt x="820" y="1387"/>
                    <a:pt x="537" y="1288"/>
                    <a:pt x="339" y="1062"/>
                  </a:cubicBezTo>
                  <a:cubicBezTo>
                    <a:pt x="141" y="821"/>
                    <a:pt x="113" y="525"/>
                    <a:pt x="141" y="327"/>
                  </a:cubicBezTo>
                  <a:cubicBezTo>
                    <a:pt x="170" y="115"/>
                    <a:pt x="240" y="2"/>
                    <a:pt x="212" y="2"/>
                  </a:cubicBezTo>
                  <a:cubicBezTo>
                    <a:pt x="212" y="1"/>
                    <a:pt x="212" y="0"/>
                    <a:pt x="211" y="0"/>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6513154" y="3015109"/>
              <a:ext cx="12382" cy="10481"/>
            </a:xfrm>
            <a:custGeom>
              <a:rect b="b" l="l" r="r" t="t"/>
              <a:pathLst>
                <a:path extrusionOk="0" h="193" w="228">
                  <a:moveTo>
                    <a:pt x="165" y="0"/>
                  </a:moveTo>
                  <a:cubicBezTo>
                    <a:pt x="138" y="0"/>
                    <a:pt x="105" y="14"/>
                    <a:pt x="72" y="47"/>
                  </a:cubicBezTo>
                  <a:cubicBezTo>
                    <a:pt x="15" y="90"/>
                    <a:pt x="1" y="160"/>
                    <a:pt x="29" y="189"/>
                  </a:cubicBezTo>
                  <a:cubicBezTo>
                    <a:pt x="34" y="191"/>
                    <a:pt x="40" y="192"/>
                    <a:pt x="46" y="192"/>
                  </a:cubicBezTo>
                  <a:cubicBezTo>
                    <a:pt x="73" y="192"/>
                    <a:pt x="110" y="167"/>
                    <a:pt x="156" y="132"/>
                  </a:cubicBezTo>
                  <a:cubicBezTo>
                    <a:pt x="199" y="90"/>
                    <a:pt x="227" y="47"/>
                    <a:pt x="213" y="19"/>
                  </a:cubicBezTo>
                  <a:cubicBezTo>
                    <a:pt x="201" y="7"/>
                    <a:pt x="185" y="0"/>
                    <a:pt x="165" y="0"/>
                  </a:cubicBezTo>
                  <a:close/>
                </a:path>
              </a:pathLst>
            </a:custGeom>
            <a:solidFill>
              <a:srgbClr val="FB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4688192" y="2647738"/>
              <a:ext cx="300904" cy="118222"/>
            </a:xfrm>
            <a:custGeom>
              <a:rect b="b" l="l" r="r" t="t"/>
              <a:pathLst>
                <a:path extrusionOk="0" h="2177" w="5541">
                  <a:moveTo>
                    <a:pt x="3124" y="1"/>
                  </a:moveTo>
                  <a:cubicBezTo>
                    <a:pt x="3124" y="1"/>
                    <a:pt x="2997" y="15"/>
                    <a:pt x="2771" y="57"/>
                  </a:cubicBezTo>
                  <a:cubicBezTo>
                    <a:pt x="2516" y="100"/>
                    <a:pt x="2191" y="170"/>
                    <a:pt x="1810" y="241"/>
                  </a:cubicBezTo>
                  <a:cubicBezTo>
                    <a:pt x="1612" y="283"/>
                    <a:pt x="1386" y="326"/>
                    <a:pt x="1146" y="368"/>
                  </a:cubicBezTo>
                  <a:cubicBezTo>
                    <a:pt x="920" y="425"/>
                    <a:pt x="651" y="453"/>
                    <a:pt x="397" y="580"/>
                  </a:cubicBezTo>
                  <a:cubicBezTo>
                    <a:pt x="255" y="637"/>
                    <a:pt x="142" y="750"/>
                    <a:pt x="72" y="891"/>
                  </a:cubicBezTo>
                  <a:cubicBezTo>
                    <a:pt x="1" y="1046"/>
                    <a:pt x="29" y="1244"/>
                    <a:pt x="142" y="1371"/>
                  </a:cubicBezTo>
                  <a:cubicBezTo>
                    <a:pt x="368" y="1626"/>
                    <a:pt x="708" y="1668"/>
                    <a:pt x="1004" y="1725"/>
                  </a:cubicBezTo>
                  <a:cubicBezTo>
                    <a:pt x="2248" y="1965"/>
                    <a:pt x="3379" y="2092"/>
                    <a:pt x="4198" y="2135"/>
                  </a:cubicBezTo>
                  <a:cubicBezTo>
                    <a:pt x="4622" y="2163"/>
                    <a:pt x="4947" y="2177"/>
                    <a:pt x="5187" y="2177"/>
                  </a:cubicBezTo>
                  <a:cubicBezTo>
                    <a:pt x="5414" y="2177"/>
                    <a:pt x="5541" y="2177"/>
                    <a:pt x="5541" y="2163"/>
                  </a:cubicBezTo>
                  <a:cubicBezTo>
                    <a:pt x="5541" y="2163"/>
                    <a:pt x="5414" y="2149"/>
                    <a:pt x="5187" y="2135"/>
                  </a:cubicBezTo>
                  <a:cubicBezTo>
                    <a:pt x="4933" y="2106"/>
                    <a:pt x="4608" y="2078"/>
                    <a:pt x="4212" y="2050"/>
                  </a:cubicBezTo>
                  <a:cubicBezTo>
                    <a:pt x="3393" y="1979"/>
                    <a:pt x="2262" y="1838"/>
                    <a:pt x="1033" y="1598"/>
                  </a:cubicBezTo>
                  <a:cubicBezTo>
                    <a:pt x="877" y="1569"/>
                    <a:pt x="722" y="1541"/>
                    <a:pt x="580" y="1499"/>
                  </a:cubicBezTo>
                  <a:cubicBezTo>
                    <a:pt x="453" y="1456"/>
                    <a:pt x="312" y="1386"/>
                    <a:pt x="227" y="1287"/>
                  </a:cubicBezTo>
                  <a:cubicBezTo>
                    <a:pt x="142" y="1188"/>
                    <a:pt x="128" y="1060"/>
                    <a:pt x="185" y="947"/>
                  </a:cubicBezTo>
                  <a:cubicBezTo>
                    <a:pt x="227" y="820"/>
                    <a:pt x="326" y="735"/>
                    <a:pt x="439" y="679"/>
                  </a:cubicBezTo>
                  <a:cubicBezTo>
                    <a:pt x="665" y="566"/>
                    <a:pt x="934" y="538"/>
                    <a:pt x="1174" y="467"/>
                  </a:cubicBezTo>
                  <a:cubicBezTo>
                    <a:pt x="1400" y="425"/>
                    <a:pt x="1626" y="368"/>
                    <a:pt x="1824" y="326"/>
                  </a:cubicBezTo>
                  <a:cubicBezTo>
                    <a:pt x="2220" y="241"/>
                    <a:pt x="2531" y="156"/>
                    <a:pt x="2785" y="100"/>
                  </a:cubicBezTo>
                  <a:cubicBezTo>
                    <a:pt x="2997" y="43"/>
                    <a:pt x="3124" y="15"/>
                    <a:pt x="312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8"/>
            <p:cNvSpPr/>
            <p:nvPr/>
          </p:nvSpPr>
          <p:spPr>
            <a:xfrm>
              <a:off x="4713552" y="2752003"/>
              <a:ext cx="320834" cy="34647"/>
            </a:xfrm>
            <a:custGeom>
              <a:rect b="b" l="l" r="r" t="t"/>
              <a:pathLst>
                <a:path extrusionOk="0" h="638" w="5908">
                  <a:moveTo>
                    <a:pt x="11" y="1"/>
                  </a:moveTo>
                  <a:cubicBezTo>
                    <a:pt x="5" y="1"/>
                    <a:pt x="2" y="1"/>
                    <a:pt x="0" y="3"/>
                  </a:cubicBezTo>
                  <a:cubicBezTo>
                    <a:pt x="0" y="17"/>
                    <a:pt x="85" y="45"/>
                    <a:pt x="226" y="87"/>
                  </a:cubicBezTo>
                  <a:cubicBezTo>
                    <a:pt x="368" y="130"/>
                    <a:pt x="580" y="186"/>
                    <a:pt x="848" y="243"/>
                  </a:cubicBezTo>
                  <a:cubicBezTo>
                    <a:pt x="1371" y="370"/>
                    <a:pt x="2106" y="497"/>
                    <a:pt x="2926" y="568"/>
                  </a:cubicBezTo>
                  <a:cubicBezTo>
                    <a:pt x="3486" y="616"/>
                    <a:pt x="4013" y="638"/>
                    <a:pt x="4462" y="638"/>
                  </a:cubicBezTo>
                  <a:cubicBezTo>
                    <a:pt x="4670" y="638"/>
                    <a:pt x="4861" y="633"/>
                    <a:pt x="5031" y="624"/>
                  </a:cubicBezTo>
                  <a:cubicBezTo>
                    <a:pt x="5300" y="610"/>
                    <a:pt x="5526" y="596"/>
                    <a:pt x="5667" y="582"/>
                  </a:cubicBezTo>
                  <a:cubicBezTo>
                    <a:pt x="5823" y="554"/>
                    <a:pt x="5908" y="540"/>
                    <a:pt x="5908" y="540"/>
                  </a:cubicBezTo>
                  <a:cubicBezTo>
                    <a:pt x="5908" y="528"/>
                    <a:pt x="5847" y="523"/>
                    <a:pt x="5736" y="523"/>
                  </a:cubicBezTo>
                  <a:cubicBezTo>
                    <a:pt x="5585" y="523"/>
                    <a:pt x="5341" y="531"/>
                    <a:pt x="5031" y="540"/>
                  </a:cubicBezTo>
                  <a:cubicBezTo>
                    <a:pt x="4494" y="540"/>
                    <a:pt x="3759" y="525"/>
                    <a:pt x="2940" y="455"/>
                  </a:cubicBezTo>
                  <a:cubicBezTo>
                    <a:pt x="2120" y="370"/>
                    <a:pt x="1385" y="257"/>
                    <a:pt x="862" y="158"/>
                  </a:cubicBezTo>
                  <a:cubicBezTo>
                    <a:pt x="384" y="68"/>
                    <a:pt x="72" y="1"/>
                    <a:pt x="11"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8"/>
            <p:cNvSpPr/>
            <p:nvPr/>
          </p:nvSpPr>
          <p:spPr>
            <a:xfrm>
              <a:off x="5814036" y="2521100"/>
              <a:ext cx="253333" cy="115398"/>
            </a:xfrm>
            <a:custGeom>
              <a:rect b="b" l="l" r="r" t="t"/>
              <a:pathLst>
                <a:path extrusionOk="0" h="2125" w="4665">
                  <a:moveTo>
                    <a:pt x="919" y="1"/>
                  </a:moveTo>
                  <a:cubicBezTo>
                    <a:pt x="622" y="1"/>
                    <a:pt x="396" y="15"/>
                    <a:pt x="241" y="15"/>
                  </a:cubicBezTo>
                  <a:cubicBezTo>
                    <a:pt x="85" y="29"/>
                    <a:pt x="1" y="29"/>
                    <a:pt x="1" y="43"/>
                  </a:cubicBezTo>
                  <a:cubicBezTo>
                    <a:pt x="1" y="57"/>
                    <a:pt x="340" y="71"/>
                    <a:pt x="905" y="86"/>
                  </a:cubicBezTo>
                  <a:cubicBezTo>
                    <a:pt x="1470" y="114"/>
                    <a:pt x="2262" y="142"/>
                    <a:pt x="3081" y="368"/>
                  </a:cubicBezTo>
                  <a:cubicBezTo>
                    <a:pt x="3293" y="411"/>
                    <a:pt x="3491" y="481"/>
                    <a:pt x="3675" y="552"/>
                  </a:cubicBezTo>
                  <a:cubicBezTo>
                    <a:pt x="3873" y="637"/>
                    <a:pt x="4042" y="707"/>
                    <a:pt x="4198" y="806"/>
                  </a:cubicBezTo>
                  <a:cubicBezTo>
                    <a:pt x="4339" y="919"/>
                    <a:pt x="4452" y="1047"/>
                    <a:pt x="4509" y="1188"/>
                  </a:cubicBezTo>
                  <a:cubicBezTo>
                    <a:pt x="4565" y="1329"/>
                    <a:pt x="4551" y="1485"/>
                    <a:pt x="4481" y="1598"/>
                  </a:cubicBezTo>
                  <a:cubicBezTo>
                    <a:pt x="4353" y="1824"/>
                    <a:pt x="4127" y="1937"/>
                    <a:pt x="4000" y="2008"/>
                  </a:cubicBezTo>
                  <a:cubicBezTo>
                    <a:pt x="3859" y="2078"/>
                    <a:pt x="3788" y="2121"/>
                    <a:pt x="3788" y="2121"/>
                  </a:cubicBezTo>
                  <a:cubicBezTo>
                    <a:pt x="3788" y="2123"/>
                    <a:pt x="3791" y="2124"/>
                    <a:pt x="3795" y="2124"/>
                  </a:cubicBezTo>
                  <a:cubicBezTo>
                    <a:pt x="3819" y="2124"/>
                    <a:pt x="3900" y="2097"/>
                    <a:pt x="4028" y="2050"/>
                  </a:cubicBezTo>
                  <a:cubicBezTo>
                    <a:pt x="4170" y="1979"/>
                    <a:pt x="4396" y="1895"/>
                    <a:pt x="4565" y="1640"/>
                  </a:cubicBezTo>
                  <a:cubicBezTo>
                    <a:pt x="4636" y="1513"/>
                    <a:pt x="4664" y="1329"/>
                    <a:pt x="4608" y="1146"/>
                  </a:cubicBezTo>
                  <a:cubicBezTo>
                    <a:pt x="4551" y="976"/>
                    <a:pt x="4410" y="835"/>
                    <a:pt x="4254" y="722"/>
                  </a:cubicBezTo>
                  <a:cubicBezTo>
                    <a:pt x="4099" y="608"/>
                    <a:pt x="3915" y="524"/>
                    <a:pt x="3732" y="439"/>
                  </a:cubicBezTo>
                  <a:cubicBezTo>
                    <a:pt x="3534" y="368"/>
                    <a:pt x="3336" y="298"/>
                    <a:pt x="3124" y="241"/>
                  </a:cubicBezTo>
                  <a:cubicBezTo>
                    <a:pt x="2276" y="15"/>
                    <a:pt x="1485" y="15"/>
                    <a:pt x="91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5998997" y="2499541"/>
              <a:ext cx="95197" cy="51644"/>
            </a:xfrm>
            <a:custGeom>
              <a:rect b="b" l="l" r="r" t="t"/>
              <a:pathLst>
                <a:path extrusionOk="0" h="951" w="1753">
                  <a:moveTo>
                    <a:pt x="84" y="0"/>
                  </a:moveTo>
                  <a:cubicBezTo>
                    <a:pt x="39" y="0"/>
                    <a:pt x="15" y="6"/>
                    <a:pt x="15" y="16"/>
                  </a:cubicBezTo>
                  <a:cubicBezTo>
                    <a:pt x="1" y="45"/>
                    <a:pt x="453" y="129"/>
                    <a:pt x="919" y="384"/>
                  </a:cubicBezTo>
                  <a:cubicBezTo>
                    <a:pt x="1380" y="641"/>
                    <a:pt x="1672" y="951"/>
                    <a:pt x="1720" y="951"/>
                  </a:cubicBezTo>
                  <a:cubicBezTo>
                    <a:pt x="1722" y="951"/>
                    <a:pt x="1723" y="950"/>
                    <a:pt x="1725" y="949"/>
                  </a:cubicBezTo>
                  <a:cubicBezTo>
                    <a:pt x="1753" y="935"/>
                    <a:pt x="1470" y="553"/>
                    <a:pt x="976" y="285"/>
                  </a:cubicBezTo>
                  <a:cubicBezTo>
                    <a:pt x="595" y="67"/>
                    <a:pt x="231" y="0"/>
                    <a:pt x="84"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7949837" y="2421342"/>
              <a:ext cx="264031" cy="169160"/>
            </a:xfrm>
            <a:custGeom>
              <a:rect b="b" l="l" r="r" t="t"/>
              <a:pathLst>
                <a:path extrusionOk="0" h="3115" w="4862">
                  <a:moveTo>
                    <a:pt x="99" y="1"/>
                  </a:moveTo>
                  <a:cubicBezTo>
                    <a:pt x="28" y="1"/>
                    <a:pt x="0" y="15"/>
                    <a:pt x="0" y="15"/>
                  </a:cubicBezTo>
                  <a:cubicBezTo>
                    <a:pt x="0" y="15"/>
                    <a:pt x="127" y="29"/>
                    <a:pt x="382" y="57"/>
                  </a:cubicBezTo>
                  <a:cubicBezTo>
                    <a:pt x="636" y="85"/>
                    <a:pt x="989" y="128"/>
                    <a:pt x="1428" y="184"/>
                  </a:cubicBezTo>
                  <a:cubicBezTo>
                    <a:pt x="1880" y="255"/>
                    <a:pt x="2403" y="354"/>
                    <a:pt x="2968" y="481"/>
                  </a:cubicBezTo>
                  <a:cubicBezTo>
                    <a:pt x="3265" y="538"/>
                    <a:pt x="3561" y="622"/>
                    <a:pt x="3872" y="707"/>
                  </a:cubicBezTo>
                  <a:cubicBezTo>
                    <a:pt x="4028" y="750"/>
                    <a:pt x="4183" y="792"/>
                    <a:pt x="4325" y="877"/>
                  </a:cubicBezTo>
                  <a:cubicBezTo>
                    <a:pt x="4466" y="947"/>
                    <a:pt x="4593" y="1046"/>
                    <a:pt x="4664" y="1174"/>
                  </a:cubicBezTo>
                  <a:cubicBezTo>
                    <a:pt x="4734" y="1315"/>
                    <a:pt x="4720" y="1485"/>
                    <a:pt x="4664" y="1626"/>
                  </a:cubicBezTo>
                  <a:cubicBezTo>
                    <a:pt x="4593" y="1767"/>
                    <a:pt x="4494" y="1880"/>
                    <a:pt x="4367" y="1965"/>
                  </a:cubicBezTo>
                  <a:cubicBezTo>
                    <a:pt x="4113" y="2149"/>
                    <a:pt x="3816" y="2262"/>
                    <a:pt x="3547" y="2361"/>
                  </a:cubicBezTo>
                  <a:cubicBezTo>
                    <a:pt x="2996" y="2573"/>
                    <a:pt x="2487" y="2700"/>
                    <a:pt x="2049" y="2799"/>
                  </a:cubicBezTo>
                  <a:cubicBezTo>
                    <a:pt x="1611" y="2898"/>
                    <a:pt x="1258" y="2968"/>
                    <a:pt x="1018" y="3025"/>
                  </a:cubicBezTo>
                  <a:cubicBezTo>
                    <a:pt x="763" y="3067"/>
                    <a:pt x="636" y="3096"/>
                    <a:pt x="636" y="3110"/>
                  </a:cubicBezTo>
                  <a:cubicBezTo>
                    <a:pt x="636" y="3113"/>
                    <a:pt x="645" y="3115"/>
                    <a:pt x="662" y="3115"/>
                  </a:cubicBezTo>
                  <a:cubicBezTo>
                    <a:pt x="713" y="3115"/>
                    <a:pt x="837" y="3099"/>
                    <a:pt x="1018" y="3067"/>
                  </a:cubicBezTo>
                  <a:cubicBezTo>
                    <a:pt x="1272" y="3039"/>
                    <a:pt x="1625" y="2983"/>
                    <a:pt x="2063" y="2884"/>
                  </a:cubicBezTo>
                  <a:cubicBezTo>
                    <a:pt x="2502" y="2799"/>
                    <a:pt x="3024" y="2672"/>
                    <a:pt x="3590" y="2474"/>
                  </a:cubicBezTo>
                  <a:cubicBezTo>
                    <a:pt x="3872" y="2361"/>
                    <a:pt x="4169" y="2262"/>
                    <a:pt x="4438" y="2064"/>
                  </a:cubicBezTo>
                  <a:cubicBezTo>
                    <a:pt x="4579" y="1965"/>
                    <a:pt x="4706" y="1838"/>
                    <a:pt x="4777" y="1668"/>
                  </a:cubicBezTo>
                  <a:cubicBezTo>
                    <a:pt x="4847" y="1499"/>
                    <a:pt x="4862" y="1301"/>
                    <a:pt x="4763" y="1131"/>
                  </a:cubicBezTo>
                  <a:cubicBezTo>
                    <a:pt x="4678" y="947"/>
                    <a:pt x="4522" y="834"/>
                    <a:pt x="4381" y="764"/>
                  </a:cubicBezTo>
                  <a:cubicBezTo>
                    <a:pt x="4226" y="679"/>
                    <a:pt x="4056" y="637"/>
                    <a:pt x="3901" y="594"/>
                  </a:cubicBezTo>
                  <a:cubicBezTo>
                    <a:pt x="3590" y="509"/>
                    <a:pt x="3293" y="425"/>
                    <a:pt x="2996" y="368"/>
                  </a:cubicBezTo>
                  <a:cubicBezTo>
                    <a:pt x="2417" y="241"/>
                    <a:pt x="1894" y="156"/>
                    <a:pt x="1442" y="100"/>
                  </a:cubicBezTo>
                  <a:cubicBezTo>
                    <a:pt x="1004" y="57"/>
                    <a:pt x="636" y="29"/>
                    <a:pt x="382" y="15"/>
                  </a:cubicBezTo>
                  <a:cubicBezTo>
                    <a:pt x="255" y="15"/>
                    <a:pt x="170" y="1"/>
                    <a:pt x="9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8227605" y="2443227"/>
              <a:ext cx="55337" cy="86399"/>
            </a:xfrm>
            <a:custGeom>
              <a:rect b="b" l="l" r="r" t="t"/>
              <a:pathLst>
                <a:path extrusionOk="0" h="1591" w="1019">
                  <a:moveTo>
                    <a:pt x="31" y="0"/>
                  </a:moveTo>
                  <a:cubicBezTo>
                    <a:pt x="12" y="0"/>
                    <a:pt x="1" y="3"/>
                    <a:pt x="1" y="7"/>
                  </a:cubicBezTo>
                  <a:cubicBezTo>
                    <a:pt x="1" y="22"/>
                    <a:pt x="100" y="64"/>
                    <a:pt x="255" y="149"/>
                  </a:cubicBezTo>
                  <a:cubicBezTo>
                    <a:pt x="411" y="248"/>
                    <a:pt x="595" y="403"/>
                    <a:pt x="736" y="643"/>
                  </a:cubicBezTo>
                  <a:cubicBezTo>
                    <a:pt x="863" y="870"/>
                    <a:pt x="905" y="1124"/>
                    <a:pt x="920" y="1293"/>
                  </a:cubicBezTo>
                  <a:cubicBezTo>
                    <a:pt x="920" y="1477"/>
                    <a:pt x="891" y="1590"/>
                    <a:pt x="905" y="1590"/>
                  </a:cubicBezTo>
                  <a:cubicBezTo>
                    <a:pt x="920" y="1590"/>
                    <a:pt x="976" y="1491"/>
                    <a:pt x="1004" y="1293"/>
                  </a:cubicBezTo>
                  <a:cubicBezTo>
                    <a:pt x="1018" y="1110"/>
                    <a:pt x="976" y="841"/>
                    <a:pt x="835" y="587"/>
                  </a:cubicBezTo>
                  <a:cubicBezTo>
                    <a:pt x="693" y="318"/>
                    <a:pt x="467" y="149"/>
                    <a:pt x="298" y="78"/>
                  </a:cubicBezTo>
                  <a:cubicBezTo>
                    <a:pt x="177" y="18"/>
                    <a:pt x="78" y="0"/>
                    <a:pt x="31"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7034261" y="2465872"/>
              <a:ext cx="72226" cy="153520"/>
            </a:xfrm>
            <a:custGeom>
              <a:rect b="b" l="l" r="r" t="t"/>
              <a:pathLst>
                <a:path extrusionOk="0" h="2827" w="1330">
                  <a:moveTo>
                    <a:pt x="1329" y="0"/>
                  </a:moveTo>
                  <a:cubicBezTo>
                    <a:pt x="1315" y="0"/>
                    <a:pt x="1258" y="0"/>
                    <a:pt x="1159" y="14"/>
                  </a:cubicBezTo>
                  <a:cubicBezTo>
                    <a:pt x="1061" y="29"/>
                    <a:pt x="919" y="71"/>
                    <a:pt x="764" y="170"/>
                  </a:cubicBezTo>
                  <a:cubicBezTo>
                    <a:pt x="594" y="255"/>
                    <a:pt x="425" y="396"/>
                    <a:pt x="283" y="594"/>
                  </a:cubicBezTo>
                  <a:cubicBezTo>
                    <a:pt x="142" y="792"/>
                    <a:pt x="29" y="1060"/>
                    <a:pt x="15" y="1343"/>
                  </a:cubicBezTo>
                  <a:cubicBezTo>
                    <a:pt x="1" y="1625"/>
                    <a:pt x="71" y="1908"/>
                    <a:pt x="198" y="2120"/>
                  </a:cubicBezTo>
                  <a:cubicBezTo>
                    <a:pt x="312" y="2332"/>
                    <a:pt x="467" y="2488"/>
                    <a:pt x="608" y="2601"/>
                  </a:cubicBezTo>
                  <a:cubicBezTo>
                    <a:pt x="764" y="2714"/>
                    <a:pt x="905" y="2770"/>
                    <a:pt x="1004" y="2798"/>
                  </a:cubicBezTo>
                  <a:cubicBezTo>
                    <a:pt x="1103" y="2827"/>
                    <a:pt x="1159" y="2827"/>
                    <a:pt x="1159" y="2827"/>
                  </a:cubicBezTo>
                  <a:cubicBezTo>
                    <a:pt x="1159" y="2798"/>
                    <a:pt x="933" y="2756"/>
                    <a:pt x="665" y="2530"/>
                  </a:cubicBezTo>
                  <a:cubicBezTo>
                    <a:pt x="410" y="2318"/>
                    <a:pt x="100" y="1880"/>
                    <a:pt x="128" y="1357"/>
                  </a:cubicBezTo>
                  <a:cubicBezTo>
                    <a:pt x="170" y="820"/>
                    <a:pt x="509" y="424"/>
                    <a:pt x="806" y="241"/>
                  </a:cubicBezTo>
                  <a:cubicBezTo>
                    <a:pt x="1103" y="43"/>
                    <a:pt x="1329" y="29"/>
                    <a:pt x="132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7066518" y="3200614"/>
              <a:ext cx="165033" cy="147329"/>
            </a:xfrm>
            <a:custGeom>
              <a:rect b="b" l="l" r="r" t="t"/>
              <a:pathLst>
                <a:path extrusionOk="0" h="2713" w="3039">
                  <a:moveTo>
                    <a:pt x="1517" y="1"/>
                  </a:moveTo>
                  <a:cubicBezTo>
                    <a:pt x="1207" y="1"/>
                    <a:pt x="895" y="105"/>
                    <a:pt x="636" y="320"/>
                  </a:cubicBezTo>
                  <a:cubicBezTo>
                    <a:pt x="71" y="814"/>
                    <a:pt x="0" y="1662"/>
                    <a:pt x="495" y="2228"/>
                  </a:cubicBezTo>
                  <a:cubicBezTo>
                    <a:pt x="760" y="2548"/>
                    <a:pt x="1142" y="2712"/>
                    <a:pt x="1526" y="2712"/>
                  </a:cubicBezTo>
                  <a:cubicBezTo>
                    <a:pt x="1837" y="2712"/>
                    <a:pt x="2150" y="2604"/>
                    <a:pt x="2403" y="2383"/>
                  </a:cubicBezTo>
                  <a:cubicBezTo>
                    <a:pt x="2968" y="1902"/>
                    <a:pt x="3039" y="1040"/>
                    <a:pt x="2558" y="475"/>
                  </a:cubicBezTo>
                  <a:cubicBezTo>
                    <a:pt x="2284" y="162"/>
                    <a:pt x="1902" y="1"/>
                    <a:pt x="1517"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7160139" y="3284732"/>
              <a:ext cx="312417" cy="295528"/>
            </a:xfrm>
            <a:custGeom>
              <a:rect b="b" l="l" r="r" t="t"/>
              <a:pathLst>
                <a:path extrusionOk="0" h="5442" w="5753">
                  <a:moveTo>
                    <a:pt x="820" y="0"/>
                  </a:moveTo>
                  <a:lnTo>
                    <a:pt x="0" y="933"/>
                  </a:lnTo>
                  <a:lnTo>
                    <a:pt x="4918" y="5441"/>
                  </a:lnTo>
                  <a:lnTo>
                    <a:pt x="5752" y="4480"/>
                  </a:lnTo>
                  <a:lnTo>
                    <a:pt x="820" y="0"/>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7405705" y="3500213"/>
              <a:ext cx="153520" cy="137229"/>
            </a:xfrm>
            <a:custGeom>
              <a:rect b="b" l="l" r="r" t="t"/>
              <a:pathLst>
                <a:path extrusionOk="0" h="2527" w="2827">
                  <a:moveTo>
                    <a:pt x="1406" y="1"/>
                  </a:moveTo>
                  <a:cubicBezTo>
                    <a:pt x="1117" y="1"/>
                    <a:pt x="827" y="98"/>
                    <a:pt x="594" y="300"/>
                  </a:cubicBezTo>
                  <a:cubicBezTo>
                    <a:pt x="57" y="752"/>
                    <a:pt x="1" y="1558"/>
                    <a:pt x="453" y="2081"/>
                  </a:cubicBezTo>
                  <a:cubicBezTo>
                    <a:pt x="701" y="2376"/>
                    <a:pt x="1053" y="2526"/>
                    <a:pt x="1408" y="2526"/>
                  </a:cubicBezTo>
                  <a:cubicBezTo>
                    <a:pt x="1698" y="2526"/>
                    <a:pt x="1992" y="2426"/>
                    <a:pt x="2233" y="2222"/>
                  </a:cubicBezTo>
                  <a:cubicBezTo>
                    <a:pt x="2756" y="1770"/>
                    <a:pt x="2827" y="978"/>
                    <a:pt x="2375" y="441"/>
                  </a:cubicBezTo>
                  <a:cubicBezTo>
                    <a:pt x="2124" y="152"/>
                    <a:pt x="1765" y="1"/>
                    <a:pt x="1406"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8"/>
            <p:cNvSpPr/>
            <p:nvPr/>
          </p:nvSpPr>
          <p:spPr>
            <a:xfrm>
              <a:off x="7494710" y="3583244"/>
              <a:ext cx="96011" cy="126694"/>
            </a:xfrm>
            <a:custGeom>
              <a:rect b="b" l="l" r="r" t="t"/>
              <a:pathLst>
                <a:path extrusionOk="0" h="2333" w="1768">
                  <a:moveTo>
                    <a:pt x="510" y="1"/>
                  </a:moveTo>
                  <a:lnTo>
                    <a:pt x="1" y="326"/>
                  </a:lnTo>
                  <a:lnTo>
                    <a:pt x="1259" y="2332"/>
                  </a:lnTo>
                  <a:lnTo>
                    <a:pt x="1767" y="2021"/>
                  </a:lnTo>
                  <a:lnTo>
                    <a:pt x="510" y="1"/>
                  </a:ln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a:off x="7405705" y="3500213"/>
              <a:ext cx="153520" cy="137229"/>
            </a:xfrm>
            <a:custGeom>
              <a:rect b="b" l="l" r="r" t="t"/>
              <a:pathLst>
                <a:path extrusionOk="0" h="2527" w="2827">
                  <a:moveTo>
                    <a:pt x="1406" y="1"/>
                  </a:moveTo>
                  <a:cubicBezTo>
                    <a:pt x="1117" y="1"/>
                    <a:pt x="827" y="98"/>
                    <a:pt x="594" y="300"/>
                  </a:cubicBezTo>
                  <a:cubicBezTo>
                    <a:pt x="57" y="752"/>
                    <a:pt x="1" y="1558"/>
                    <a:pt x="453" y="2081"/>
                  </a:cubicBezTo>
                  <a:cubicBezTo>
                    <a:pt x="701" y="2376"/>
                    <a:pt x="1053" y="2526"/>
                    <a:pt x="1408" y="2526"/>
                  </a:cubicBezTo>
                  <a:cubicBezTo>
                    <a:pt x="1698" y="2526"/>
                    <a:pt x="1992" y="2426"/>
                    <a:pt x="2233" y="2222"/>
                  </a:cubicBezTo>
                  <a:cubicBezTo>
                    <a:pt x="2756" y="1770"/>
                    <a:pt x="2827" y="978"/>
                    <a:pt x="2375" y="441"/>
                  </a:cubicBezTo>
                  <a:cubicBezTo>
                    <a:pt x="2124" y="152"/>
                    <a:pt x="1765" y="1"/>
                    <a:pt x="140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7494710" y="3583244"/>
              <a:ext cx="96011" cy="126694"/>
            </a:xfrm>
            <a:custGeom>
              <a:rect b="b" l="l" r="r" t="t"/>
              <a:pathLst>
                <a:path extrusionOk="0" h="2333" w="1768">
                  <a:moveTo>
                    <a:pt x="510" y="1"/>
                  </a:moveTo>
                  <a:lnTo>
                    <a:pt x="1" y="326"/>
                  </a:lnTo>
                  <a:lnTo>
                    <a:pt x="1259" y="2332"/>
                  </a:lnTo>
                  <a:lnTo>
                    <a:pt x="1767" y="2021"/>
                  </a:lnTo>
                  <a:lnTo>
                    <a:pt x="51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7028124" y="2866477"/>
              <a:ext cx="155855" cy="450514"/>
            </a:xfrm>
            <a:custGeom>
              <a:rect b="b" l="l" r="r" t="t"/>
              <a:pathLst>
                <a:path extrusionOk="0" h="8296" w="2870">
                  <a:moveTo>
                    <a:pt x="664" y="1"/>
                  </a:moveTo>
                  <a:cubicBezTo>
                    <a:pt x="622" y="1"/>
                    <a:pt x="580" y="5"/>
                    <a:pt x="538" y="14"/>
                  </a:cubicBezTo>
                  <a:cubicBezTo>
                    <a:pt x="213" y="85"/>
                    <a:pt x="1" y="410"/>
                    <a:pt x="71" y="735"/>
                  </a:cubicBezTo>
                  <a:lnTo>
                    <a:pt x="1612" y="7815"/>
                  </a:lnTo>
                  <a:cubicBezTo>
                    <a:pt x="1673" y="8098"/>
                    <a:pt x="1927" y="8295"/>
                    <a:pt x="2206" y="8295"/>
                  </a:cubicBezTo>
                  <a:cubicBezTo>
                    <a:pt x="2248" y="8295"/>
                    <a:pt x="2290" y="8291"/>
                    <a:pt x="2332" y="8282"/>
                  </a:cubicBezTo>
                  <a:cubicBezTo>
                    <a:pt x="2657" y="8211"/>
                    <a:pt x="2869" y="7886"/>
                    <a:pt x="2799" y="7561"/>
                  </a:cubicBezTo>
                  <a:lnTo>
                    <a:pt x="1258" y="481"/>
                  </a:lnTo>
                  <a:cubicBezTo>
                    <a:pt x="1197" y="198"/>
                    <a:pt x="943" y="1"/>
                    <a:pt x="664" y="1"/>
                  </a:cubicBezTo>
                  <a:close/>
                </a:path>
              </a:pathLst>
            </a:custGeom>
            <a:solidFill>
              <a:srgbClr val="728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7028124" y="2866477"/>
              <a:ext cx="155855" cy="450514"/>
            </a:xfrm>
            <a:custGeom>
              <a:rect b="b" l="l" r="r" t="t"/>
              <a:pathLst>
                <a:path extrusionOk="0" h="8296" w="2870">
                  <a:moveTo>
                    <a:pt x="664" y="1"/>
                  </a:moveTo>
                  <a:cubicBezTo>
                    <a:pt x="622" y="1"/>
                    <a:pt x="580" y="5"/>
                    <a:pt x="538" y="14"/>
                  </a:cubicBezTo>
                  <a:cubicBezTo>
                    <a:pt x="213" y="85"/>
                    <a:pt x="1" y="410"/>
                    <a:pt x="71" y="735"/>
                  </a:cubicBezTo>
                  <a:lnTo>
                    <a:pt x="1612" y="7815"/>
                  </a:lnTo>
                  <a:cubicBezTo>
                    <a:pt x="1673" y="8098"/>
                    <a:pt x="1927" y="8295"/>
                    <a:pt x="2206" y="8295"/>
                  </a:cubicBezTo>
                  <a:cubicBezTo>
                    <a:pt x="2248" y="8295"/>
                    <a:pt x="2290" y="8291"/>
                    <a:pt x="2332" y="8282"/>
                  </a:cubicBezTo>
                  <a:cubicBezTo>
                    <a:pt x="2657" y="8211"/>
                    <a:pt x="2869" y="7886"/>
                    <a:pt x="2799" y="7561"/>
                  </a:cubicBezTo>
                  <a:lnTo>
                    <a:pt x="1258" y="481"/>
                  </a:lnTo>
                  <a:cubicBezTo>
                    <a:pt x="1197" y="198"/>
                    <a:pt x="943" y="1"/>
                    <a:pt x="6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8"/>
            <p:cNvSpPr/>
            <p:nvPr/>
          </p:nvSpPr>
          <p:spPr>
            <a:xfrm>
              <a:off x="7407985" y="3612406"/>
              <a:ext cx="594097" cy="592522"/>
            </a:xfrm>
            <a:custGeom>
              <a:rect b="b" l="l" r="r" t="t"/>
              <a:pathLst>
                <a:path extrusionOk="0" h="10911" w="10940">
                  <a:moveTo>
                    <a:pt x="5993" y="1"/>
                  </a:moveTo>
                  <a:lnTo>
                    <a:pt x="1" y="3124"/>
                  </a:lnTo>
                  <a:lnTo>
                    <a:pt x="4990" y="10910"/>
                  </a:lnTo>
                  <a:lnTo>
                    <a:pt x="10939" y="7363"/>
                  </a:lnTo>
                  <a:lnTo>
                    <a:pt x="5993" y="1"/>
                  </a:lnTo>
                  <a:close/>
                </a:path>
              </a:pathLst>
            </a:custGeom>
            <a:solidFill>
              <a:srgbClr val="C1C1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8"/>
            <p:cNvSpPr/>
            <p:nvPr/>
          </p:nvSpPr>
          <p:spPr>
            <a:xfrm>
              <a:off x="7520830" y="3782760"/>
              <a:ext cx="76787" cy="41543"/>
            </a:xfrm>
            <a:custGeom>
              <a:rect b="b" l="l" r="r" t="t"/>
              <a:pathLst>
                <a:path extrusionOk="0" h="765" w="1414">
                  <a:moveTo>
                    <a:pt x="1414" y="1"/>
                  </a:moveTo>
                  <a:lnTo>
                    <a:pt x="1414" y="1"/>
                  </a:lnTo>
                  <a:cubicBezTo>
                    <a:pt x="1399" y="1"/>
                    <a:pt x="1089" y="156"/>
                    <a:pt x="693" y="368"/>
                  </a:cubicBezTo>
                  <a:cubicBezTo>
                    <a:pt x="311" y="566"/>
                    <a:pt x="0" y="750"/>
                    <a:pt x="14" y="764"/>
                  </a:cubicBezTo>
                  <a:cubicBezTo>
                    <a:pt x="14" y="765"/>
                    <a:pt x="15" y="765"/>
                    <a:pt x="16" y="765"/>
                  </a:cubicBezTo>
                  <a:cubicBezTo>
                    <a:pt x="42" y="765"/>
                    <a:pt x="356" y="614"/>
                    <a:pt x="721" y="411"/>
                  </a:cubicBezTo>
                  <a:cubicBezTo>
                    <a:pt x="1103" y="199"/>
                    <a:pt x="1414" y="15"/>
                    <a:pt x="141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8"/>
            <p:cNvSpPr/>
            <p:nvPr/>
          </p:nvSpPr>
          <p:spPr>
            <a:xfrm>
              <a:off x="7522351" y="3641568"/>
              <a:ext cx="134351" cy="109805"/>
            </a:xfrm>
            <a:custGeom>
              <a:rect b="b" l="l" r="r" t="t"/>
              <a:pathLst>
                <a:path extrusionOk="0" h="2022" w="2474">
                  <a:moveTo>
                    <a:pt x="1923" y="1"/>
                  </a:moveTo>
                  <a:lnTo>
                    <a:pt x="1" y="1131"/>
                  </a:lnTo>
                  <a:lnTo>
                    <a:pt x="665" y="2021"/>
                  </a:lnTo>
                  <a:lnTo>
                    <a:pt x="2474" y="990"/>
                  </a:lnTo>
                  <a:lnTo>
                    <a:pt x="1923"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7553848" y="3767229"/>
              <a:ext cx="191099" cy="105406"/>
            </a:xfrm>
            <a:custGeom>
              <a:rect b="b" l="l" r="r" t="t"/>
              <a:pathLst>
                <a:path extrusionOk="0" h="1941" w="3519">
                  <a:moveTo>
                    <a:pt x="3514" y="1"/>
                  </a:moveTo>
                  <a:cubicBezTo>
                    <a:pt x="3498" y="1"/>
                    <a:pt x="3447" y="26"/>
                    <a:pt x="3378" y="61"/>
                  </a:cubicBezTo>
                  <a:cubicBezTo>
                    <a:pt x="3265" y="131"/>
                    <a:pt x="3137" y="188"/>
                    <a:pt x="2996" y="273"/>
                  </a:cubicBezTo>
                  <a:cubicBezTo>
                    <a:pt x="2629" y="456"/>
                    <a:pt x="2219" y="697"/>
                    <a:pt x="1738" y="951"/>
                  </a:cubicBezTo>
                  <a:cubicBezTo>
                    <a:pt x="1286" y="1205"/>
                    <a:pt x="862" y="1446"/>
                    <a:pt x="509" y="1644"/>
                  </a:cubicBezTo>
                  <a:cubicBezTo>
                    <a:pt x="367" y="1714"/>
                    <a:pt x="240" y="1785"/>
                    <a:pt x="127" y="1856"/>
                  </a:cubicBezTo>
                  <a:cubicBezTo>
                    <a:pt x="42" y="1912"/>
                    <a:pt x="0" y="1940"/>
                    <a:pt x="0" y="1940"/>
                  </a:cubicBezTo>
                  <a:cubicBezTo>
                    <a:pt x="0" y="1940"/>
                    <a:pt x="42" y="1912"/>
                    <a:pt x="141" y="1870"/>
                  </a:cubicBezTo>
                  <a:cubicBezTo>
                    <a:pt x="254" y="1813"/>
                    <a:pt x="382" y="1742"/>
                    <a:pt x="523" y="1672"/>
                  </a:cubicBezTo>
                  <a:cubicBezTo>
                    <a:pt x="876" y="1474"/>
                    <a:pt x="1300" y="1248"/>
                    <a:pt x="1767" y="993"/>
                  </a:cubicBezTo>
                  <a:cubicBezTo>
                    <a:pt x="2233" y="725"/>
                    <a:pt x="2657" y="499"/>
                    <a:pt x="3010" y="301"/>
                  </a:cubicBezTo>
                  <a:cubicBezTo>
                    <a:pt x="3151" y="216"/>
                    <a:pt x="3265" y="146"/>
                    <a:pt x="3378" y="89"/>
                  </a:cubicBezTo>
                  <a:cubicBezTo>
                    <a:pt x="3477" y="32"/>
                    <a:pt x="3519" y="4"/>
                    <a:pt x="3519" y="4"/>
                  </a:cubicBezTo>
                  <a:cubicBezTo>
                    <a:pt x="3519" y="2"/>
                    <a:pt x="3517" y="1"/>
                    <a:pt x="3514"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8"/>
            <p:cNvSpPr/>
            <p:nvPr/>
          </p:nvSpPr>
          <p:spPr>
            <a:xfrm>
              <a:off x="7563025" y="3779719"/>
              <a:ext cx="191154" cy="105189"/>
            </a:xfrm>
            <a:custGeom>
              <a:rect b="b" l="l" r="r" t="t"/>
              <a:pathLst>
                <a:path extrusionOk="0" h="1937" w="3520">
                  <a:moveTo>
                    <a:pt x="3519" y="0"/>
                  </a:moveTo>
                  <a:lnTo>
                    <a:pt x="3519" y="0"/>
                  </a:lnTo>
                  <a:cubicBezTo>
                    <a:pt x="3519" y="0"/>
                    <a:pt x="3477" y="15"/>
                    <a:pt x="3378" y="71"/>
                  </a:cubicBezTo>
                  <a:cubicBezTo>
                    <a:pt x="3265" y="128"/>
                    <a:pt x="3138" y="198"/>
                    <a:pt x="2997" y="269"/>
                  </a:cubicBezTo>
                  <a:cubicBezTo>
                    <a:pt x="2643" y="467"/>
                    <a:pt x="2219" y="693"/>
                    <a:pt x="1753" y="947"/>
                  </a:cubicBezTo>
                  <a:cubicBezTo>
                    <a:pt x="1287" y="1202"/>
                    <a:pt x="863" y="1442"/>
                    <a:pt x="509" y="1640"/>
                  </a:cubicBezTo>
                  <a:cubicBezTo>
                    <a:pt x="368" y="1710"/>
                    <a:pt x="255" y="1781"/>
                    <a:pt x="142" y="1852"/>
                  </a:cubicBezTo>
                  <a:cubicBezTo>
                    <a:pt x="43" y="1908"/>
                    <a:pt x="1" y="1936"/>
                    <a:pt x="1" y="1936"/>
                  </a:cubicBezTo>
                  <a:cubicBezTo>
                    <a:pt x="1" y="1936"/>
                    <a:pt x="57" y="1922"/>
                    <a:pt x="142" y="1866"/>
                  </a:cubicBezTo>
                  <a:cubicBezTo>
                    <a:pt x="255" y="1809"/>
                    <a:pt x="382" y="1739"/>
                    <a:pt x="524" y="1668"/>
                  </a:cubicBezTo>
                  <a:cubicBezTo>
                    <a:pt x="891" y="1470"/>
                    <a:pt x="1315" y="1244"/>
                    <a:pt x="1781" y="990"/>
                  </a:cubicBezTo>
                  <a:cubicBezTo>
                    <a:pt x="2233" y="735"/>
                    <a:pt x="2657" y="495"/>
                    <a:pt x="3011" y="297"/>
                  </a:cubicBezTo>
                  <a:cubicBezTo>
                    <a:pt x="3152" y="212"/>
                    <a:pt x="3279" y="142"/>
                    <a:pt x="3392" y="85"/>
                  </a:cubicBezTo>
                  <a:cubicBezTo>
                    <a:pt x="3477" y="29"/>
                    <a:pt x="3519" y="0"/>
                    <a:pt x="3519" y="0"/>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8"/>
            <p:cNvSpPr/>
            <p:nvPr/>
          </p:nvSpPr>
          <p:spPr>
            <a:xfrm>
              <a:off x="7583009" y="3811921"/>
              <a:ext cx="191099" cy="105189"/>
            </a:xfrm>
            <a:custGeom>
              <a:rect b="b" l="l" r="r" t="t"/>
              <a:pathLst>
                <a:path extrusionOk="0" h="1937" w="3519">
                  <a:moveTo>
                    <a:pt x="3519" y="1"/>
                  </a:moveTo>
                  <a:lnTo>
                    <a:pt x="3519" y="1"/>
                  </a:lnTo>
                  <a:cubicBezTo>
                    <a:pt x="3519" y="1"/>
                    <a:pt x="3462" y="15"/>
                    <a:pt x="3378" y="72"/>
                  </a:cubicBezTo>
                  <a:cubicBezTo>
                    <a:pt x="3265" y="128"/>
                    <a:pt x="3137" y="199"/>
                    <a:pt x="2996" y="269"/>
                  </a:cubicBezTo>
                  <a:cubicBezTo>
                    <a:pt x="2643" y="467"/>
                    <a:pt x="2219" y="693"/>
                    <a:pt x="1752" y="948"/>
                  </a:cubicBezTo>
                  <a:cubicBezTo>
                    <a:pt x="1286" y="1202"/>
                    <a:pt x="862" y="1442"/>
                    <a:pt x="509" y="1640"/>
                  </a:cubicBezTo>
                  <a:cubicBezTo>
                    <a:pt x="367" y="1725"/>
                    <a:pt x="240" y="1796"/>
                    <a:pt x="127" y="1852"/>
                  </a:cubicBezTo>
                  <a:cubicBezTo>
                    <a:pt x="42" y="1909"/>
                    <a:pt x="0" y="1937"/>
                    <a:pt x="0" y="1937"/>
                  </a:cubicBezTo>
                  <a:cubicBezTo>
                    <a:pt x="0" y="1937"/>
                    <a:pt x="57" y="1923"/>
                    <a:pt x="141" y="1866"/>
                  </a:cubicBezTo>
                  <a:cubicBezTo>
                    <a:pt x="254" y="1810"/>
                    <a:pt x="382" y="1739"/>
                    <a:pt x="523" y="1668"/>
                  </a:cubicBezTo>
                  <a:cubicBezTo>
                    <a:pt x="876" y="1471"/>
                    <a:pt x="1300" y="1245"/>
                    <a:pt x="1767" y="990"/>
                  </a:cubicBezTo>
                  <a:cubicBezTo>
                    <a:pt x="2233" y="736"/>
                    <a:pt x="2657" y="496"/>
                    <a:pt x="3010" y="298"/>
                  </a:cubicBezTo>
                  <a:cubicBezTo>
                    <a:pt x="3151" y="227"/>
                    <a:pt x="3279" y="156"/>
                    <a:pt x="3392" y="86"/>
                  </a:cubicBezTo>
                  <a:cubicBezTo>
                    <a:pt x="3477" y="29"/>
                    <a:pt x="3519" y="1"/>
                    <a:pt x="351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7595282" y="3829570"/>
              <a:ext cx="191914" cy="105243"/>
            </a:xfrm>
            <a:custGeom>
              <a:rect b="b" l="l" r="r" t="t"/>
              <a:pathLst>
                <a:path extrusionOk="0" h="1938" w="3534">
                  <a:moveTo>
                    <a:pt x="3519" y="1"/>
                  </a:moveTo>
                  <a:cubicBezTo>
                    <a:pt x="3519" y="1"/>
                    <a:pt x="3477" y="29"/>
                    <a:pt x="3378" y="72"/>
                  </a:cubicBezTo>
                  <a:cubicBezTo>
                    <a:pt x="3265" y="128"/>
                    <a:pt x="3137" y="199"/>
                    <a:pt x="2996" y="269"/>
                  </a:cubicBezTo>
                  <a:cubicBezTo>
                    <a:pt x="2643" y="467"/>
                    <a:pt x="2219" y="693"/>
                    <a:pt x="1753" y="948"/>
                  </a:cubicBezTo>
                  <a:cubicBezTo>
                    <a:pt x="1286" y="1202"/>
                    <a:pt x="862" y="1442"/>
                    <a:pt x="509" y="1640"/>
                  </a:cubicBezTo>
                  <a:cubicBezTo>
                    <a:pt x="368" y="1725"/>
                    <a:pt x="255" y="1796"/>
                    <a:pt x="141" y="1852"/>
                  </a:cubicBezTo>
                  <a:cubicBezTo>
                    <a:pt x="43" y="1909"/>
                    <a:pt x="0" y="1937"/>
                    <a:pt x="0" y="1937"/>
                  </a:cubicBezTo>
                  <a:cubicBezTo>
                    <a:pt x="0" y="1937"/>
                    <a:pt x="57" y="1923"/>
                    <a:pt x="141" y="1866"/>
                  </a:cubicBezTo>
                  <a:cubicBezTo>
                    <a:pt x="269" y="1810"/>
                    <a:pt x="382" y="1739"/>
                    <a:pt x="523" y="1669"/>
                  </a:cubicBezTo>
                  <a:cubicBezTo>
                    <a:pt x="890" y="1471"/>
                    <a:pt x="1314" y="1245"/>
                    <a:pt x="1781" y="990"/>
                  </a:cubicBezTo>
                  <a:cubicBezTo>
                    <a:pt x="2247" y="736"/>
                    <a:pt x="2657" y="496"/>
                    <a:pt x="3010" y="298"/>
                  </a:cubicBezTo>
                  <a:cubicBezTo>
                    <a:pt x="3152" y="227"/>
                    <a:pt x="3279" y="156"/>
                    <a:pt x="3392" y="86"/>
                  </a:cubicBezTo>
                  <a:cubicBezTo>
                    <a:pt x="3477" y="29"/>
                    <a:pt x="3533" y="1"/>
                    <a:pt x="3519"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7608315" y="3845699"/>
              <a:ext cx="191914" cy="105189"/>
            </a:xfrm>
            <a:custGeom>
              <a:rect b="b" l="l" r="r" t="t"/>
              <a:pathLst>
                <a:path extrusionOk="0" h="1937" w="3534">
                  <a:moveTo>
                    <a:pt x="3533" y="1"/>
                  </a:moveTo>
                  <a:lnTo>
                    <a:pt x="3533" y="1"/>
                  </a:lnTo>
                  <a:cubicBezTo>
                    <a:pt x="3533" y="1"/>
                    <a:pt x="3477" y="29"/>
                    <a:pt x="3392" y="71"/>
                  </a:cubicBezTo>
                  <a:cubicBezTo>
                    <a:pt x="3265" y="128"/>
                    <a:pt x="3152" y="199"/>
                    <a:pt x="3011" y="269"/>
                  </a:cubicBezTo>
                  <a:cubicBezTo>
                    <a:pt x="2643" y="467"/>
                    <a:pt x="2219" y="693"/>
                    <a:pt x="1753" y="948"/>
                  </a:cubicBezTo>
                  <a:cubicBezTo>
                    <a:pt x="1286" y="1202"/>
                    <a:pt x="877" y="1442"/>
                    <a:pt x="509" y="1640"/>
                  </a:cubicBezTo>
                  <a:cubicBezTo>
                    <a:pt x="382" y="1725"/>
                    <a:pt x="255" y="1795"/>
                    <a:pt x="142" y="1852"/>
                  </a:cubicBezTo>
                  <a:cubicBezTo>
                    <a:pt x="57" y="1909"/>
                    <a:pt x="0" y="1937"/>
                    <a:pt x="15" y="1937"/>
                  </a:cubicBezTo>
                  <a:cubicBezTo>
                    <a:pt x="15" y="1937"/>
                    <a:pt x="57" y="1923"/>
                    <a:pt x="156" y="1866"/>
                  </a:cubicBezTo>
                  <a:cubicBezTo>
                    <a:pt x="269" y="1810"/>
                    <a:pt x="396" y="1739"/>
                    <a:pt x="537" y="1668"/>
                  </a:cubicBezTo>
                  <a:cubicBezTo>
                    <a:pt x="891" y="1470"/>
                    <a:pt x="1315" y="1244"/>
                    <a:pt x="1781" y="990"/>
                  </a:cubicBezTo>
                  <a:cubicBezTo>
                    <a:pt x="2247" y="736"/>
                    <a:pt x="2671" y="495"/>
                    <a:pt x="3025" y="297"/>
                  </a:cubicBezTo>
                  <a:cubicBezTo>
                    <a:pt x="3166" y="227"/>
                    <a:pt x="3279" y="156"/>
                    <a:pt x="3392" y="85"/>
                  </a:cubicBezTo>
                  <a:cubicBezTo>
                    <a:pt x="3491" y="29"/>
                    <a:pt x="3533" y="1"/>
                    <a:pt x="3533"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7653605" y="3956154"/>
              <a:ext cx="57618" cy="31660"/>
            </a:xfrm>
            <a:custGeom>
              <a:rect b="b" l="l" r="r" t="t"/>
              <a:pathLst>
                <a:path extrusionOk="0" h="583" w="1061">
                  <a:moveTo>
                    <a:pt x="1057" y="1"/>
                  </a:moveTo>
                  <a:cubicBezTo>
                    <a:pt x="1025" y="1"/>
                    <a:pt x="807" y="136"/>
                    <a:pt x="537" y="284"/>
                  </a:cubicBezTo>
                  <a:cubicBezTo>
                    <a:pt x="240" y="454"/>
                    <a:pt x="0" y="567"/>
                    <a:pt x="0" y="581"/>
                  </a:cubicBezTo>
                  <a:cubicBezTo>
                    <a:pt x="1" y="582"/>
                    <a:pt x="3" y="582"/>
                    <a:pt x="6" y="582"/>
                  </a:cubicBezTo>
                  <a:cubicBezTo>
                    <a:pt x="47" y="582"/>
                    <a:pt x="287" y="486"/>
                    <a:pt x="551" y="327"/>
                  </a:cubicBezTo>
                  <a:cubicBezTo>
                    <a:pt x="848" y="171"/>
                    <a:pt x="1060" y="16"/>
                    <a:pt x="1060" y="2"/>
                  </a:cubicBezTo>
                  <a:cubicBezTo>
                    <a:pt x="1059" y="1"/>
                    <a:pt x="1058" y="1"/>
                    <a:pt x="1057"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7794797" y="3880942"/>
              <a:ext cx="42249" cy="27044"/>
            </a:xfrm>
            <a:custGeom>
              <a:rect b="b" l="l" r="r" t="t"/>
              <a:pathLst>
                <a:path extrusionOk="0" h="498" w="778">
                  <a:moveTo>
                    <a:pt x="762" y="1"/>
                  </a:moveTo>
                  <a:cubicBezTo>
                    <a:pt x="743" y="1"/>
                    <a:pt x="568" y="108"/>
                    <a:pt x="368" y="228"/>
                  </a:cubicBezTo>
                  <a:cubicBezTo>
                    <a:pt x="156" y="369"/>
                    <a:pt x="0" y="482"/>
                    <a:pt x="0" y="496"/>
                  </a:cubicBezTo>
                  <a:cubicBezTo>
                    <a:pt x="1" y="497"/>
                    <a:pt x="3" y="498"/>
                    <a:pt x="5" y="498"/>
                  </a:cubicBezTo>
                  <a:cubicBezTo>
                    <a:pt x="36" y="498"/>
                    <a:pt x="198" y="403"/>
                    <a:pt x="396" y="270"/>
                  </a:cubicBezTo>
                  <a:cubicBezTo>
                    <a:pt x="608" y="143"/>
                    <a:pt x="778" y="16"/>
                    <a:pt x="764" y="2"/>
                  </a:cubicBezTo>
                  <a:cubicBezTo>
                    <a:pt x="764" y="1"/>
                    <a:pt x="763" y="1"/>
                    <a:pt x="762" y="1"/>
                  </a:cubicBezTo>
                  <a:close/>
                </a:path>
              </a:pathLst>
            </a:custGeom>
            <a:solidFill>
              <a:srgbClr val="3D3D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18"/>
          <p:cNvSpPr txBox="1"/>
          <p:nvPr/>
        </p:nvSpPr>
        <p:spPr>
          <a:xfrm>
            <a:off x="8707575" y="948850"/>
            <a:ext cx="32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mfortaa Light"/>
              <a:ea typeface="Comfortaa Light"/>
              <a:cs typeface="Comfortaa Light"/>
              <a:sym typeface="Comfortaa Light"/>
            </a:endParaRPr>
          </a:p>
        </p:txBody>
      </p:sp>
      <p:pic>
        <p:nvPicPr>
          <p:cNvPr id="348" name="Google Shape;348;p18"/>
          <p:cNvPicPr preferRelativeResize="0"/>
          <p:nvPr/>
        </p:nvPicPr>
        <p:blipFill>
          <a:blip r:embed="rId3">
            <a:alphaModFix/>
          </a:blip>
          <a:stretch>
            <a:fillRect/>
          </a:stretch>
        </p:blipFill>
        <p:spPr>
          <a:xfrm>
            <a:off x="9604150" y="4572613"/>
            <a:ext cx="1924050" cy="1019175"/>
          </a:xfrm>
          <a:prstGeom prst="rect">
            <a:avLst/>
          </a:prstGeom>
          <a:noFill/>
          <a:ln>
            <a:noFill/>
          </a:ln>
        </p:spPr>
      </p:pic>
      <p:sp>
        <p:nvSpPr>
          <p:cNvPr id="349" name="Google Shape;349;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25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19"/>
          <p:cNvSpPr txBox="1"/>
          <p:nvPr>
            <p:ph type="title"/>
          </p:nvPr>
        </p:nvSpPr>
        <p:spPr>
          <a:xfrm>
            <a:off x="1419625" y="442450"/>
            <a:ext cx="7670400" cy="7308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
                <a:latin typeface="Montserrat Medium"/>
                <a:ea typeface="Montserrat Medium"/>
                <a:cs typeface="Montserrat Medium"/>
                <a:sym typeface="Montserrat Medium"/>
              </a:rPr>
              <a:t>Data Collection</a:t>
            </a:r>
            <a:r>
              <a:rPr lang="en">
                <a:latin typeface="Lato"/>
                <a:ea typeface="Lato"/>
                <a:cs typeface="Lato"/>
                <a:sym typeface="Lato"/>
              </a:rPr>
              <a:t> </a:t>
            </a:r>
            <a:endParaRPr>
              <a:latin typeface="Lato"/>
              <a:ea typeface="Lato"/>
              <a:cs typeface="Lato"/>
              <a:sym typeface="Lato"/>
            </a:endParaRPr>
          </a:p>
        </p:txBody>
      </p:sp>
      <p:sp>
        <p:nvSpPr>
          <p:cNvPr id="355" name="Google Shape;355;p19"/>
          <p:cNvSpPr txBox="1"/>
          <p:nvPr>
            <p:ph idx="1" type="body"/>
          </p:nvPr>
        </p:nvSpPr>
        <p:spPr>
          <a:xfrm>
            <a:off x="1419625" y="1087375"/>
            <a:ext cx="5920500" cy="5083200"/>
          </a:xfrm>
          <a:prstGeom prst="rect">
            <a:avLst/>
          </a:prstGeom>
        </p:spPr>
        <p:txBody>
          <a:bodyPr anchorCtr="0" anchor="t" bIns="121900" lIns="121900" spcFirstLastPara="1" rIns="121900" wrap="square" tIns="121900">
            <a:noAutofit/>
          </a:bodyPr>
          <a:lstStyle/>
          <a:p>
            <a:pPr indent="0" lvl="0" marL="0" rtl="0" algn="l">
              <a:lnSpc>
                <a:spcPct val="115000"/>
              </a:lnSpc>
              <a:spcBef>
                <a:spcPts val="1300"/>
              </a:spcBef>
              <a:spcAft>
                <a:spcPts val="0"/>
              </a:spcAft>
              <a:buNone/>
            </a:pPr>
            <a:r>
              <a:rPr lang="en" sz="2400"/>
              <a:t>This project was aimed at applying some large scale agricultural techniques to  Caribbean islands in spite of their unique challenges such as small scale farming while  provide insights leading to increased crop yield in the face of climate change.</a:t>
            </a:r>
            <a:endParaRPr sz="2400"/>
          </a:p>
          <a:p>
            <a:pPr indent="0" lvl="0" marL="0" rtl="0" algn="l">
              <a:lnSpc>
                <a:spcPct val="115000"/>
              </a:lnSpc>
              <a:spcBef>
                <a:spcPts val="1300"/>
              </a:spcBef>
              <a:spcAft>
                <a:spcPts val="1600"/>
              </a:spcAft>
              <a:buNone/>
            </a:pPr>
            <a:r>
              <a:rPr lang="en" sz="2400"/>
              <a:t>These plants were selected because of their life cycles, distinction, and availability. </a:t>
            </a:r>
            <a:endParaRPr sz="2400"/>
          </a:p>
        </p:txBody>
      </p:sp>
      <p:pic>
        <p:nvPicPr>
          <p:cNvPr id="356" name="Google Shape;356;p19"/>
          <p:cNvPicPr preferRelativeResize="0"/>
          <p:nvPr/>
        </p:nvPicPr>
        <p:blipFill>
          <a:blip r:embed="rId3">
            <a:alphaModFix/>
          </a:blip>
          <a:stretch>
            <a:fillRect/>
          </a:stretch>
        </p:blipFill>
        <p:spPr>
          <a:xfrm>
            <a:off x="7497713" y="1839875"/>
            <a:ext cx="4476476" cy="3578199"/>
          </a:xfrm>
          <a:prstGeom prst="rect">
            <a:avLst/>
          </a:prstGeom>
          <a:noFill/>
          <a:ln>
            <a:noFill/>
          </a:ln>
        </p:spPr>
      </p:pic>
      <p:grpSp>
        <p:nvGrpSpPr>
          <p:cNvPr id="357" name="Google Shape;357;p19"/>
          <p:cNvGrpSpPr/>
          <p:nvPr/>
        </p:nvGrpSpPr>
        <p:grpSpPr>
          <a:xfrm>
            <a:off x="7737281" y="241120"/>
            <a:ext cx="3997362" cy="1596863"/>
            <a:chOff x="4688192" y="2409015"/>
            <a:chExt cx="3594750" cy="1389059"/>
          </a:xfrm>
        </p:grpSpPr>
        <p:sp>
          <p:nvSpPr>
            <p:cNvPr id="358" name="Google Shape;358;p19"/>
            <p:cNvSpPr/>
            <p:nvPr/>
          </p:nvSpPr>
          <p:spPr>
            <a:xfrm>
              <a:off x="5860086" y="3237324"/>
              <a:ext cx="160471" cy="147275"/>
            </a:xfrm>
            <a:custGeom>
              <a:rect b="b" l="l" r="r" t="t"/>
              <a:pathLst>
                <a:path extrusionOk="0" h="2712" w="2955">
                  <a:moveTo>
                    <a:pt x="1466" y="0"/>
                  </a:moveTo>
                  <a:cubicBezTo>
                    <a:pt x="1378" y="0"/>
                    <a:pt x="1290" y="8"/>
                    <a:pt x="1202" y="25"/>
                  </a:cubicBezTo>
                  <a:cubicBezTo>
                    <a:pt x="467" y="181"/>
                    <a:pt x="1" y="901"/>
                    <a:pt x="156" y="1636"/>
                  </a:cubicBezTo>
                  <a:cubicBezTo>
                    <a:pt x="291" y="2276"/>
                    <a:pt x="844" y="2712"/>
                    <a:pt x="1469" y="2712"/>
                  </a:cubicBezTo>
                  <a:cubicBezTo>
                    <a:pt x="1563" y="2712"/>
                    <a:pt x="1658" y="2702"/>
                    <a:pt x="1753" y="2682"/>
                  </a:cubicBezTo>
                  <a:cubicBezTo>
                    <a:pt x="2488" y="2527"/>
                    <a:pt x="2954" y="1820"/>
                    <a:pt x="2813" y="1085"/>
                  </a:cubicBezTo>
                  <a:cubicBezTo>
                    <a:pt x="2676" y="439"/>
                    <a:pt x="2102" y="0"/>
                    <a:pt x="1466" y="0"/>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p19"/>
            <p:cNvSpPr/>
            <p:nvPr/>
          </p:nvSpPr>
          <p:spPr>
            <a:xfrm>
              <a:off x="5920744" y="3346856"/>
              <a:ext cx="181922" cy="366124"/>
            </a:xfrm>
            <a:custGeom>
              <a:rect b="b" l="l" r="r" t="t"/>
              <a:pathLst>
                <a:path extrusionOk="0" h="6742" w="3350">
                  <a:moveTo>
                    <a:pt x="1173" y="1"/>
                  </a:moveTo>
                  <a:lnTo>
                    <a:pt x="0" y="425"/>
                  </a:lnTo>
                  <a:lnTo>
                    <a:pt x="2148" y="6742"/>
                  </a:lnTo>
                  <a:lnTo>
                    <a:pt x="3349" y="6290"/>
                  </a:lnTo>
                  <a:lnTo>
                    <a:pt x="1173" y="1"/>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0" name="Google Shape;360;p19"/>
            <p:cNvSpPr/>
            <p:nvPr/>
          </p:nvSpPr>
          <p:spPr>
            <a:xfrm>
              <a:off x="6016646" y="3660846"/>
              <a:ext cx="149719" cy="137229"/>
            </a:xfrm>
            <a:custGeom>
              <a:rect b="b" l="l" r="r" t="t"/>
              <a:pathLst>
                <a:path extrusionOk="0" h="2527" w="2757">
                  <a:moveTo>
                    <a:pt x="1378" y="1"/>
                  </a:moveTo>
                  <a:cubicBezTo>
                    <a:pt x="1292" y="1"/>
                    <a:pt x="1205" y="9"/>
                    <a:pt x="1117" y="27"/>
                  </a:cubicBezTo>
                  <a:cubicBezTo>
                    <a:pt x="439" y="168"/>
                    <a:pt x="1" y="833"/>
                    <a:pt x="142" y="1525"/>
                  </a:cubicBezTo>
                  <a:cubicBezTo>
                    <a:pt x="265" y="2118"/>
                    <a:pt x="788" y="2527"/>
                    <a:pt x="1379" y="2527"/>
                  </a:cubicBezTo>
                  <a:cubicBezTo>
                    <a:pt x="1465" y="2527"/>
                    <a:pt x="1552" y="2518"/>
                    <a:pt x="1640" y="2500"/>
                  </a:cubicBezTo>
                  <a:cubicBezTo>
                    <a:pt x="2318" y="2359"/>
                    <a:pt x="2756" y="1695"/>
                    <a:pt x="2615" y="1002"/>
                  </a:cubicBezTo>
                  <a:cubicBezTo>
                    <a:pt x="2492" y="410"/>
                    <a:pt x="1969" y="1"/>
                    <a:pt x="1378"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1" name="Google Shape;361;p19"/>
            <p:cNvSpPr/>
            <p:nvPr/>
          </p:nvSpPr>
          <p:spPr>
            <a:xfrm>
              <a:off x="6016646" y="3660846"/>
              <a:ext cx="149719" cy="137229"/>
            </a:xfrm>
            <a:custGeom>
              <a:rect b="b" l="l" r="r" t="t"/>
              <a:pathLst>
                <a:path extrusionOk="0" h="2527" w="2757">
                  <a:moveTo>
                    <a:pt x="1378" y="1"/>
                  </a:moveTo>
                  <a:cubicBezTo>
                    <a:pt x="1292" y="1"/>
                    <a:pt x="1205" y="9"/>
                    <a:pt x="1117" y="27"/>
                  </a:cubicBezTo>
                  <a:cubicBezTo>
                    <a:pt x="439" y="168"/>
                    <a:pt x="1" y="833"/>
                    <a:pt x="142" y="1525"/>
                  </a:cubicBezTo>
                  <a:cubicBezTo>
                    <a:pt x="265" y="2118"/>
                    <a:pt x="788" y="2527"/>
                    <a:pt x="1379" y="2527"/>
                  </a:cubicBezTo>
                  <a:cubicBezTo>
                    <a:pt x="1465" y="2527"/>
                    <a:pt x="1552" y="2518"/>
                    <a:pt x="1640" y="2500"/>
                  </a:cubicBezTo>
                  <a:cubicBezTo>
                    <a:pt x="2318" y="2359"/>
                    <a:pt x="2756" y="1695"/>
                    <a:pt x="2615" y="1002"/>
                  </a:cubicBezTo>
                  <a:cubicBezTo>
                    <a:pt x="2492" y="410"/>
                    <a:pt x="1969" y="1"/>
                    <a:pt x="1378"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2" name="Google Shape;362;p19"/>
            <p:cNvSpPr/>
            <p:nvPr/>
          </p:nvSpPr>
          <p:spPr>
            <a:xfrm>
              <a:off x="5903041" y="2909813"/>
              <a:ext cx="208803" cy="435309"/>
            </a:xfrm>
            <a:custGeom>
              <a:rect b="b" l="l" r="r" t="t"/>
              <a:pathLst>
                <a:path extrusionOk="0" h="8016" w="3845">
                  <a:moveTo>
                    <a:pt x="3179" y="1"/>
                  </a:moveTo>
                  <a:cubicBezTo>
                    <a:pt x="2929" y="1"/>
                    <a:pt x="2690" y="158"/>
                    <a:pt x="2601" y="403"/>
                  </a:cubicBezTo>
                  <a:lnTo>
                    <a:pt x="114" y="7201"/>
                  </a:lnTo>
                  <a:cubicBezTo>
                    <a:pt x="1" y="7526"/>
                    <a:pt x="156" y="7865"/>
                    <a:pt x="467" y="7978"/>
                  </a:cubicBezTo>
                  <a:cubicBezTo>
                    <a:pt x="536" y="8003"/>
                    <a:pt x="607" y="8015"/>
                    <a:pt x="676" y="8015"/>
                  </a:cubicBezTo>
                  <a:cubicBezTo>
                    <a:pt x="923" y="8015"/>
                    <a:pt x="1157" y="7867"/>
                    <a:pt x="1245" y="7625"/>
                  </a:cubicBezTo>
                  <a:lnTo>
                    <a:pt x="3732" y="813"/>
                  </a:lnTo>
                  <a:cubicBezTo>
                    <a:pt x="3845" y="502"/>
                    <a:pt x="3689" y="163"/>
                    <a:pt x="3379" y="36"/>
                  </a:cubicBezTo>
                  <a:cubicBezTo>
                    <a:pt x="3313" y="12"/>
                    <a:pt x="3245" y="1"/>
                    <a:pt x="3179"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3" name="Google Shape;363;p19"/>
            <p:cNvSpPr/>
            <p:nvPr/>
          </p:nvSpPr>
          <p:spPr>
            <a:xfrm>
              <a:off x="5903041" y="2909813"/>
              <a:ext cx="208803" cy="435309"/>
            </a:xfrm>
            <a:custGeom>
              <a:rect b="b" l="l" r="r" t="t"/>
              <a:pathLst>
                <a:path extrusionOk="0" h="8016" w="3845">
                  <a:moveTo>
                    <a:pt x="3179" y="1"/>
                  </a:moveTo>
                  <a:cubicBezTo>
                    <a:pt x="2929" y="1"/>
                    <a:pt x="2690" y="158"/>
                    <a:pt x="2601" y="403"/>
                  </a:cubicBezTo>
                  <a:lnTo>
                    <a:pt x="114" y="7201"/>
                  </a:lnTo>
                  <a:cubicBezTo>
                    <a:pt x="1" y="7526"/>
                    <a:pt x="156" y="7865"/>
                    <a:pt x="467" y="7978"/>
                  </a:cubicBezTo>
                  <a:cubicBezTo>
                    <a:pt x="536" y="8003"/>
                    <a:pt x="607" y="8015"/>
                    <a:pt x="676" y="8015"/>
                  </a:cubicBezTo>
                  <a:cubicBezTo>
                    <a:pt x="923" y="8015"/>
                    <a:pt x="1157" y="7867"/>
                    <a:pt x="1245" y="7625"/>
                  </a:cubicBezTo>
                  <a:lnTo>
                    <a:pt x="3732" y="813"/>
                  </a:lnTo>
                  <a:cubicBezTo>
                    <a:pt x="3845" y="502"/>
                    <a:pt x="3689" y="163"/>
                    <a:pt x="3379" y="36"/>
                  </a:cubicBezTo>
                  <a:cubicBezTo>
                    <a:pt x="3313" y="12"/>
                    <a:pt x="3245" y="1"/>
                    <a:pt x="3179"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4" name="Google Shape;364;p19"/>
            <p:cNvSpPr/>
            <p:nvPr/>
          </p:nvSpPr>
          <p:spPr>
            <a:xfrm>
              <a:off x="7071079" y="2528268"/>
              <a:ext cx="462081" cy="71737"/>
            </a:xfrm>
            <a:custGeom>
              <a:rect b="b" l="l" r="r" t="t"/>
              <a:pathLst>
                <a:path extrusionOk="0" h="1321" w="8509">
                  <a:moveTo>
                    <a:pt x="6660" y="1"/>
                  </a:moveTo>
                  <a:cubicBezTo>
                    <a:pt x="6297" y="1"/>
                    <a:pt x="5877" y="19"/>
                    <a:pt x="5399" y="67"/>
                  </a:cubicBezTo>
                  <a:cubicBezTo>
                    <a:pt x="3265" y="279"/>
                    <a:pt x="1" y="109"/>
                    <a:pt x="566" y="519"/>
                  </a:cubicBezTo>
                  <a:cubicBezTo>
                    <a:pt x="914" y="765"/>
                    <a:pt x="3041" y="1321"/>
                    <a:pt x="5084" y="1321"/>
                  </a:cubicBezTo>
                  <a:cubicBezTo>
                    <a:pt x="6447" y="1321"/>
                    <a:pt x="7773" y="1073"/>
                    <a:pt x="8508" y="321"/>
                  </a:cubicBezTo>
                  <a:lnTo>
                    <a:pt x="8508" y="222"/>
                  </a:lnTo>
                  <a:cubicBezTo>
                    <a:pt x="8508" y="222"/>
                    <a:pt x="7921" y="1"/>
                    <a:pt x="6660"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5" name="Google Shape;365;p19"/>
            <p:cNvSpPr/>
            <p:nvPr/>
          </p:nvSpPr>
          <p:spPr>
            <a:xfrm>
              <a:off x="7569162" y="2518059"/>
              <a:ext cx="39208" cy="82163"/>
            </a:xfrm>
            <a:custGeom>
              <a:rect b="b" l="l" r="r" t="t"/>
              <a:pathLst>
                <a:path extrusionOk="0" h="1513" w="722">
                  <a:moveTo>
                    <a:pt x="622" y="0"/>
                  </a:moveTo>
                  <a:lnTo>
                    <a:pt x="1" y="29"/>
                  </a:lnTo>
                  <a:lnTo>
                    <a:pt x="85" y="1512"/>
                  </a:lnTo>
                  <a:lnTo>
                    <a:pt x="721" y="1470"/>
                  </a:lnTo>
                  <a:lnTo>
                    <a:pt x="622" y="0"/>
                  </a:lnTo>
                  <a:close/>
                </a:path>
              </a:pathLst>
            </a:custGeom>
            <a:solidFill>
              <a:srgbClr val="C1C1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6" name="Google Shape;366;p19"/>
            <p:cNvSpPr/>
            <p:nvPr/>
          </p:nvSpPr>
          <p:spPr>
            <a:xfrm>
              <a:off x="7526967" y="2505786"/>
              <a:ext cx="120557" cy="63754"/>
            </a:xfrm>
            <a:custGeom>
              <a:rect b="b" l="l" r="r" t="t"/>
              <a:pathLst>
                <a:path extrusionOk="0" h="1174" w="2220">
                  <a:moveTo>
                    <a:pt x="2163" y="0"/>
                  </a:moveTo>
                  <a:lnTo>
                    <a:pt x="0" y="127"/>
                  </a:lnTo>
                  <a:lnTo>
                    <a:pt x="57" y="1173"/>
                  </a:lnTo>
                  <a:lnTo>
                    <a:pt x="2219" y="1032"/>
                  </a:lnTo>
                  <a:lnTo>
                    <a:pt x="2163" y="0"/>
                  </a:lnTo>
                  <a:close/>
                </a:path>
              </a:pathLst>
            </a:custGeom>
            <a:solidFill>
              <a:srgbClr val="C1C1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7" name="Google Shape;367;p19"/>
            <p:cNvSpPr/>
            <p:nvPr/>
          </p:nvSpPr>
          <p:spPr>
            <a:xfrm>
              <a:off x="7645894" y="2488734"/>
              <a:ext cx="438187" cy="86291"/>
            </a:xfrm>
            <a:custGeom>
              <a:rect b="b" l="l" r="r" t="t"/>
              <a:pathLst>
                <a:path extrusionOk="0" h="1589" w="8069">
                  <a:moveTo>
                    <a:pt x="7525" y="1"/>
                  </a:moveTo>
                  <a:cubicBezTo>
                    <a:pt x="6630" y="1"/>
                    <a:pt x="4574" y="284"/>
                    <a:pt x="3068" y="314"/>
                  </a:cubicBezTo>
                  <a:cubicBezTo>
                    <a:pt x="934" y="357"/>
                    <a:pt x="1" y="837"/>
                    <a:pt x="1" y="837"/>
                  </a:cubicBezTo>
                  <a:lnTo>
                    <a:pt x="15" y="936"/>
                  </a:lnTo>
                  <a:cubicBezTo>
                    <a:pt x="609" y="1412"/>
                    <a:pt x="1480" y="1589"/>
                    <a:pt x="2429" y="1589"/>
                  </a:cubicBezTo>
                  <a:cubicBezTo>
                    <a:pt x="4751" y="1589"/>
                    <a:pt x="7544" y="528"/>
                    <a:pt x="7915" y="187"/>
                  </a:cubicBezTo>
                  <a:cubicBezTo>
                    <a:pt x="8069" y="50"/>
                    <a:pt x="7897" y="1"/>
                    <a:pt x="7525"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8" name="Google Shape;368;p19"/>
            <p:cNvSpPr/>
            <p:nvPr/>
          </p:nvSpPr>
          <p:spPr>
            <a:xfrm>
              <a:off x="7498566" y="2592402"/>
              <a:ext cx="207282" cy="255016"/>
            </a:xfrm>
            <a:custGeom>
              <a:rect b="b" l="l" r="r" t="t"/>
              <a:pathLst>
                <a:path extrusionOk="0" h="4696" w="3817">
                  <a:moveTo>
                    <a:pt x="2809" y="0"/>
                  </a:moveTo>
                  <a:cubicBezTo>
                    <a:pt x="2791" y="0"/>
                    <a:pt x="2774" y="1"/>
                    <a:pt x="2756" y="2"/>
                  </a:cubicBezTo>
                  <a:lnTo>
                    <a:pt x="806" y="115"/>
                  </a:lnTo>
                  <a:cubicBezTo>
                    <a:pt x="354" y="143"/>
                    <a:pt x="1" y="525"/>
                    <a:pt x="29" y="977"/>
                  </a:cubicBezTo>
                  <a:lnTo>
                    <a:pt x="198" y="3917"/>
                  </a:lnTo>
                  <a:cubicBezTo>
                    <a:pt x="226" y="4352"/>
                    <a:pt x="593" y="4696"/>
                    <a:pt x="1024" y="4696"/>
                  </a:cubicBezTo>
                  <a:cubicBezTo>
                    <a:pt x="1041" y="4696"/>
                    <a:pt x="1058" y="4695"/>
                    <a:pt x="1075" y="4694"/>
                  </a:cubicBezTo>
                  <a:lnTo>
                    <a:pt x="3025" y="4581"/>
                  </a:lnTo>
                  <a:cubicBezTo>
                    <a:pt x="3477" y="4553"/>
                    <a:pt x="3816" y="4157"/>
                    <a:pt x="3788" y="3705"/>
                  </a:cubicBezTo>
                  <a:lnTo>
                    <a:pt x="3618" y="765"/>
                  </a:lnTo>
                  <a:cubicBezTo>
                    <a:pt x="3591" y="331"/>
                    <a:pt x="3238" y="0"/>
                    <a:pt x="2809" y="0"/>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9" name="Google Shape;369;p19"/>
            <p:cNvSpPr/>
            <p:nvPr/>
          </p:nvSpPr>
          <p:spPr>
            <a:xfrm>
              <a:off x="7498566" y="2592402"/>
              <a:ext cx="207282" cy="255016"/>
            </a:xfrm>
            <a:custGeom>
              <a:rect b="b" l="l" r="r" t="t"/>
              <a:pathLst>
                <a:path extrusionOk="0" h="4696" w="3817">
                  <a:moveTo>
                    <a:pt x="2809" y="0"/>
                  </a:moveTo>
                  <a:cubicBezTo>
                    <a:pt x="2791" y="0"/>
                    <a:pt x="2774" y="1"/>
                    <a:pt x="2756" y="2"/>
                  </a:cubicBezTo>
                  <a:lnTo>
                    <a:pt x="806" y="115"/>
                  </a:lnTo>
                  <a:cubicBezTo>
                    <a:pt x="354" y="143"/>
                    <a:pt x="1" y="525"/>
                    <a:pt x="29" y="977"/>
                  </a:cubicBezTo>
                  <a:lnTo>
                    <a:pt x="198" y="3917"/>
                  </a:lnTo>
                  <a:cubicBezTo>
                    <a:pt x="226" y="4352"/>
                    <a:pt x="593" y="4696"/>
                    <a:pt x="1024" y="4696"/>
                  </a:cubicBezTo>
                  <a:cubicBezTo>
                    <a:pt x="1041" y="4696"/>
                    <a:pt x="1058" y="4695"/>
                    <a:pt x="1075" y="4694"/>
                  </a:cubicBezTo>
                  <a:lnTo>
                    <a:pt x="3025" y="4581"/>
                  </a:lnTo>
                  <a:cubicBezTo>
                    <a:pt x="3477" y="4553"/>
                    <a:pt x="3816" y="4157"/>
                    <a:pt x="3788" y="3705"/>
                  </a:cubicBezTo>
                  <a:lnTo>
                    <a:pt x="3618" y="765"/>
                  </a:lnTo>
                  <a:cubicBezTo>
                    <a:pt x="3591" y="331"/>
                    <a:pt x="3238" y="0"/>
                    <a:pt x="2809"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0" name="Google Shape;370;p19"/>
            <p:cNvSpPr/>
            <p:nvPr/>
          </p:nvSpPr>
          <p:spPr>
            <a:xfrm>
              <a:off x="5862367" y="2828084"/>
              <a:ext cx="1348447" cy="153575"/>
            </a:xfrm>
            <a:custGeom>
              <a:rect b="b" l="l" r="r" t="t"/>
              <a:pathLst>
                <a:path extrusionOk="0" h="2828" w="24831">
                  <a:moveTo>
                    <a:pt x="24760" y="1"/>
                  </a:moveTo>
                  <a:lnTo>
                    <a:pt x="1" y="1470"/>
                  </a:lnTo>
                  <a:lnTo>
                    <a:pt x="86" y="2827"/>
                  </a:lnTo>
                  <a:lnTo>
                    <a:pt x="24831" y="1357"/>
                  </a:lnTo>
                  <a:lnTo>
                    <a:pt x="24760" y="1"/>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1" name="Google Shape;371;p19"/>
            <p:cNvSpPr/>
            <p:nvPr/>
          </p:nvSpPr>
          <p:spPr>
            <a:xfrm>
              <a:off x="5862367" y="2828084"/>
              <a:ext cx="1348447" cy="153575"/>
            </a:xfrm>
            <a:custGeom>
              <a:rect b="b" l="l" r="r" t="t"/>
              <a:pathLst>
                <a:path extrusionOk="0" h="2828" w="24831">
                  <a:moveTo>
                    <a:pt x="24760" y="1"/>
                  </a:moveTo>
                  <a:lnTo>
                    <a:pt x="1" y="1470"/>
                  </a:lnTo>
                  <a:lnTo>
                    <a:pt x="86" y="2827"/>
                  </a:lnTo>
                  <a:lnTo>
                    <a:pt x="24831" y="1357"/>
                  </a:lnTo>
                  <a:lnTo>
                    <a:pt x="24760" y="1"/>
                  </a:ln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2" name="Google Shape;372;p19"/>
            <p:cNvSpPr/>
            <p:nvPr/>
          </p:nvSpPr>
          <p:spPr>
            <a:xfrm>
              <a:off x="7155523" y="2778232"/>
              <a:ext cx="132070" cy="93676"/>
            </a:xfrm>
            <a:custGeom>
              <a:rect b="b" l="l" r="r" t="t"/>
              <a:pathLst>
                <a:path extrusionOk="0" h="1725" w="2432">
                  <a:moveTo>
                    <a:pt x="2332" y="0"/>
                  </a:moveTo>
                  <a:lnTo>
                    <a:pt x="0" y="141"/>
                  </a:lnTo>
                  <a:lnTo>
                    <a:pt x="99" y="1724"/>
                  </a:lnTo>
                  <a:lnTo>
                    <a:pt x="2431" y="1597"/>
                  </a:lnTo>
                  <a:lnTo>
                    <a:pt x="2332"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3" name="Google Shape;373;p19"/>
            <p:cNvSpPr/>
            <p:nvPr/>
          </p:nvSpPr>
          <p:spPr>
            <a:xfrm>
              <a:off x="7193102" y="2859581"/>
              <a:ext cx="65329" cy="79122"/>
            </a:xfrm>
            <a:custGeom>
              <a:rect b="b" l="l" r="r" t="t"/>
              <a:pathLst>
                <a:path extrusionOk="0" h="1457" w="1203">
                  <a:moveTo>
                    <a:pt x="1132" y="0"/>
                  </a:moveTo>
                  <a:lnTo>
                    <a:pt x="1" y="57"/>
                  </a:lnTo>
                  <a:lnTo>
                    <a:pt x="43" y="919"/>
                  </a:lnTo>
                  <a:cubicBezTo>
                    <a:pt x="57" y="1221"/>
                    <a:pt x="324" y="1456"/>
                    <a:pt x="625" y="1456"/>
                  </a:cubicBezTo>
                  <a:cubicBezTo>
                    <a:pt x="634" y="1456"/>
                    <a:pt x="642" y="1456"/>
                    <a:pt x="651" y="1456"/>
                  </a:cubicBezTo>
                  <a:cubicBezTo>
                    <a:pt x="962" y="1427"/>
                    <a:pt x="1202" y="1159"/>
                    <a:pt x="1174" y="848"/>
                  </a:cubicBezTo>
                  <a:lnTo>
                    <a:pt x="1132"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4" name="Google Shape;374;p19"/>
            <p:cNvSpPr/>
            <p:nvPr/>
          </p:nvSpPr>
          <p:spPr>
            <a:xfrm>
              <a:off x="6522385" y="2435190"/>
              <a:ext cx="25360" cy="59138"/>
            </a:xfrm>
            <a:custGeom>
              <a:rect b="b" l="l" r="r" t="t"/>
              <a:pathLst>
                <a:path extrusionOk="0" h="1089" w="467">
                  <a:moveTo>
                    <a:pt x="396" y="0"/>
                  </a:moveTo>
                  <a:lnTo>
                    <a:pt x="1" y="28"/>
                  </a:lnTo>
                  <a:lnTo>
                    <a:pt x="57" y="1088"/>
                  </a:lnTo>
                  <a:lnTo>
                    <a:pt x="467" y="1060"/>
                  </a:lnTo>
                  <a:lnTo>
                    <a:pt x="396"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5" name="Google Shape;375;p19"/>
            <p:cNvSpPr/>
            <p:nvPr/>
          </p:nvSpPr>
          <p:spPr>
            <a:xfrm>
              <a:off x="6467918" y="2409015"/>
              <a:ext cx="129735" cy="40837"/>
            </a:xfrm>
            <a:custGeom>
              <a:rect b="b" l="l" r="r" t="t"/>
              <a:pathLst>
                <a:path extrusionOk="0" h="752" w="2389">
                  <a:moveTo>
                    <a:pt x="2060" y="1"/>
                  </a:moveTo>
                  <a:cubicBezTo>
                    <a:pt x="2052" y="1"/>
                    <a:pt x="2044" y="1"/>
                    <a:pt x="2035" y="2"/>
                  </a:cubicBezTo>
                  <a:lnTo>
                    <a:pt x="311" y="100"/>
                  </a:lnTo>
                  <a:cubicBezTo>
                    <a:pt x="127" y="115"/>
                    <a:pt x="0" y="270"/>
                    <a:pt x="0" y="440"/>
                  </a:cubicBezTo>
                  <a:cubicBezTo>
                    <a:pt x="14" y="615"/>
                    <a:pt x="156" y="752"/>
                    <a:pt x="328" y="752"/>
                  </a:cubicBezTo>
                  <a:cubicBezTo>
                    <a:pt x="337" y="752"/>
                    <a:pt x="345" y="751"/>
                    <a:pt x="353" y="751"/>
                  </a:cubicBezTo>
                  <a:lnTo>
                    <a:pt x="2078" y="652"/>
                  </a:lnTo>
                  <a:cubicBezTo>
                    <a:pt x="2247" y="637"/>
                    <a:pt x="2388" y="482"/>
                    <a:pt x="2374" y="312"/>
                  </a:cubicBezTo>
                  <a:cubicBezTo>
                    <a:pt x="2374" y="137"/>
                    <a:pt x="2233" y="1"/>
                    <a:pt x="2060"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p19"/>
            <p:cNvSpPr/>
            <p:nvPr/>
          </p:nvSpPr>
          <p:spPr>
            <a:xfrm>
              <a:off x="6140950" y="2467067"/>
              <a:ext cx="777756" cy="344185"/>
            </a:xfrm>
            <a:custGeom>
              <a:rect b="b" l="l" r="r" t="t"/>
              <a:pathLst>
                <a:path extrusionOk="0" h="6338" w="14322">
                  <a:moveTo>
                    <a:pt x="10707" y="0"/>
                  </a:moveTo>
                  <a:cubicBezTo>
                    <a:pt x="10639" y="0"/>
                    <a:pt x="10570" y="2"/>
                    <a:pt x="10501" y="7"/>
                  </a:cubicBezTo>
                  <a:lnTo>
                    <a:pt x="3520" y="431"/>
                  </a:lnTo>
                  <a:cubicBezTo>
                    <a:pt x="1471" y="544"/>
                    <a:pt x="1" y="2437"/>
                    <a:pt x="397" y="4458"/>
                  </a:cubicBezTo>
                  <a:lnTo>
                    <a:pt x="764" y="6338"/>
                  </a:lnTo>
                  <a:lnTo>
                    <a:pt x="13808" y="5560"/>
                  </a:lnTo>
                  <a:lnTo>
                    <a:pt x="14048" y="3836"/>
                  </a:lnTo>
                  <a:cubicBezTo>
                    <a:pt x="14322" y="1799"/>
                    <a:pt x="12730" y="0"/>
                    <a:pt x="10707" y="0"/>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7" name="Google Shape;377;p19"/>
            <p:cNvSpPr/>
            <p:nvPr/>
          </p:nvSpPr>
          <p:spPr>
            <a:xfrm>
              <a:off x="6140950" y="2467067"/>
              <a:ext cx="777756" cy="344185"/>
            </a:xfrm>
            <a:custGeom>
              <a:rect b="b" l="l" r="r" t="t"/>
              <a:pathLst>
                <a:path extrusionOk="0" h="6338" w="14322">
                  <a:moveTo>
                    <a:pt x="10707" y="0"/>
                  </a:moveTo>
                  <a:cubicBezTo>
                    <a:pt x="10639" y="0"/>
                    <a:pt x="10570" y="2"/>
                    <a:pt x="10501" y="7"/>
                  </a:cubicBezTo>
                  <a:lnTo>
                    <a:pt x="3520" y="431"/>
                  </a:lnTo>
                  <a:cubicBezTo>
                    <a:pt x="1471" y="544"/>
                    <a:pt x="1" y="2437"/>
                    <a:pt x="397" y="4458"/>
                  </a:cubicBezTo>
                  <a:lnTo>
                    <a:pt x="764" y="6338"/>
                  </a:lnTo>
                  <a:lnTo>
                    <a:pt x="13808" y="5560"/>
                  </a:lnTo>
                  <a:lnTo>
                    <a:pt x="14048" y="3836"/>
                  </a:lnTo>
                  <a:cubicBezTo>
                    <a:pt x="14322" y="1799"/>
                    <a:pt x="12730" y="0"/>
                    <a:pt x="10707" y="0"/>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p19"/>
            <p:cNvSpPr/>
            <p:nvPr/>
          </p:nvSpPr>
          <p:spPr>
            <a:xfrm>
              <a:off x="6419532" y="2558733"/>
              <a:ext cx="14662" cy="86019"/>
            </a:xfrm>
            <a:custGeom>
              <a:rect b="b" l="l" r="r" t="t"/>
              <a:pathLst>
                <a:path extrusionOk="0" h="1584" w="270">
                  <a:moveTo>
                    <a:pt x="185" y="0"/>
                  </a:moveTo>
                  <a:lnTo>
                    <a:pt x="1" y="14"/>
                  </a:lnTo>
                  <a:lnTo>
                    <a:pt x="86" y="1583"/>
                  </a:lnTo>
                  <a:lnTo>
                    <a:pt x="269" y="1583"/>
                  </a:lnTo>
                  <a:lnTo>
                    <a:pt x="185" y="0"/>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p19"/>
            <p:cNvSpPr/>
            <p:nvPr/>
          </p:nvSpPr>
          <p:spPr>
            <a:xfrm>
              <a:off x="6457926" y="2556398"/>
              <a:ext cx="15423" cy="86019"/>
            </a:xfrm>
            <a:custGeom>
              <a:rect b="b" l="l" r="r" t="t"/>
              <a:pathLst>
                <a:path extrusionOk="0" h="1584" w="284">
                  <a:moveTo>
                    <a:pt x="184" y="1"/>
                  </a:moveTo>
                  <a:lnTo>
                    <a:pt x="0" y="15"/>
                  </a:lnTo>
                  <a:lnTo>
                    <a:pt x="85" y="1584"/>
                  </a:lnTo>
                  <a:lnTo>
                    <a:pt x="283" y="1584"/>
                  </a:lnTo>
                  <a:lnTo>
                    <a:pt x="184" y="1"/>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0" name="Google Shape;380;p19"/>
            <p:cNvSpPr/>
            <p:nvPr/>
          </p:nvSpPr>
          <p:spPr>
            <a:xfrm>
              <a:off x="6496319" y="2554117"/>
              <a:ext cx="15368" cy="86019"/>
            </a:xfrm>
            <a:custGeom>
              <a:rect b="b" l="l" r="r" t="t"/>
              <a:pathLst>
                <a:path extrusionOk="0" h="1584" w="283">
                  <a:moveTo>
                    <a:pt x="184" y="0"/>
                  </a:moveTo>
                  <a:lnTo>
                    <a:pt x="0" y="15"/>
                  </a:lnTo>
                  <a:lnTo>
                    <a:pt x="99" y="1583"/>
                  </a:lnTo>
                  <a:lnTo>
                    <a:pt x="283" y="1583"/>
                  </a:lnTo>
                  <a:lnTo>
                    <a:pt x="184" y="0"/>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1" name="Google Shape;381;p19"/>
            <p:cNvSpPr/>
            <p:nvPr/>
          </p:nvSpPr>
          <p:spPr>
            <a:xfrm>
              <a:off x="6534658" y="2551836"/>
              <a:ext cx="15423" cy="85965"/>
            </a:xfrm>
            <a:custGeom>
              <a:rect b="b" l="l" r="r" t="t"/>
              <a:pathLst>
                <a:path extrusionOk="0" h="1583" w="284">
                  <a:moveTo>
                    <a:pt x="184" y="0"/>
                  </a:moveTo>
                  <a:lnTo>
                    <a:pt x="1" y="14"/>
                  </a:lnTo>
                  <a:lnTo>
                    <a:pt x="100" y="1583"/>
                  </a:lnTo>
                  <a:lnTo>
                    <a:pt x="283" y="1583"/>
                  </a:lnTo>
                  <a:lnTo>
                    <a:pt x="184" y="0"/>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2" name="Google Shape;382;p19"/>
            <p:cNvSpPr/>
            <p:nvPr/>
          </p:nvSpPr>
          <p:spPr>
            <a:xfrm>
              <a:off x="6573052" y="2549501"/>
              <a:ext cx="15368" cy="86779"/>
            </a:xfrm>
            <a:custGeom>
              <a:rect b="b" l="l" r="r" t="t"/>
              <a:pathLst>
                <a:path extrusionOk="0" h="1598" w="283">
                  <a:moveTo>
                    <a:pt x="198" y="1"/>
                  </a:moveTo>
                  <a:lnTo>
                    <a:pt x="0" y="15"/>
                  </a:lnTo>
                  <a:lnTo>
                    <a:pt x="99" y="1598"/>
                  </a:lnTo>
                  <a:lnTo>
                    <a:pt x="283" y="1583"/>
                  </a:lnTo>
                  <a:lnTo>
                    <a:pt x="198" y="1"/>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3" name="Google Shape;383;p19"/>
            <p:cNvSpPr/>
            <p:nvPr/>
          </p:nvSpPr>
          <p:spPr>
            <a:xfrm>
              <a:off x="6612205" y="2547220"/>
              <a:ext cx="14608" cy="86779"/>
            </a:xfrm>
            <a:custGeom>
              <a:rect b="b" l="l" r="r" t="t"/>
              <a:pathLst>
                <a:path extrusionOk="0" h="1598" w="269">
                  <a:moveTo>
                    <a:pt x="184" y="0"/>
                  </a:moveTo>
                  <a:lnTo>
                    <a:pt x="0" y="14"/>
                  </a:lnTo>
                  <a:lnTo>
                    <a:pt x="85" y="1597"/>
                  </a:lnTo>
                  <a:lnTo>
                    <a:pt x="269" y="1583"/>
                  </a:lnTo>
                  <a:lnTo>
                    <a:pt x="184" y="0"/>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4" name="Google Shape;384;p19"/>
            <p:cNvSpPr/>
            <p:nvPr/>
          </p:nvSpPr>
          <p:spPr>
            <a:xfrm>
              <a:off x="6185479" y="2772856"/>
              <a:ext cx="722962" cy="426566"/>
            </a:xfrm>
            <a:custGeom>
              <a:rect b="b" l="l" r="r" t="t"/>
              <a:pathLst>
                <a:path extrusionOk="0" h="7855" w="13313">
                  <a:moveTo>
                    <a:pt x="13044" y="0"/>
                  </a:moveTo>
                  <a:lnTo>
                    <a:pt x="1" y="777"/>
                  </a:lnTo>
                  <a:lnTo>
                    <a:pt x="57" y="1696"/>
                  </a:lnTo>
                  <a:cubicBezTo>
                    <a:pt x="261" y="5169"/>
                    <a:pt x="3144" y="7855"/>
                    <a:pt x="6579" y="7855"/>
                  </a:cubicBezTo>
                  <a:cubicBezTo>
                    <a:pt x="6708" y="7855"/>
                    <a:pt x="6837" y="7851"/>
                    <a:pt x="6968" y="7843"/>
                  </a:cubicBezTo>
                  <a:cubicBezTo>
                    <a:pt x="10557" y="7631"/>
                    <a:pt x="13313" y="4536"/>
                    <a:pt x="13101" y="933"/>
                  </a:cubicBezTo>
                  <a:lnTo>
                    <a:pt x="13044"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5" name="Google Shape;385;p19"/>
            <p:cNvSpPr/>
            <p:nvPr/>
          </p:nvSpPr>
          <p:spPr>
            <a:xfrm>
              <a:off x="6444132" y="2952930"/>
              <a:ext cx="222596" cy="216080"/>
            </a:xfrm>
            <a:custGeom>
              <a:rect b="b" l="l" r="r" t="t"/>
              <a:pathLst>
                <a:path extrusionOk="0" h="3979" w="4099">
                  <a:moveTo>
                    <a:pt x="2065" y="1"/>
                  </a:moveTo>
                  <a:cubicBezTo>
                    <a:pt x="2022" y="1"/>
                    <a:pt x="1979" y="2"/>
                    <a:pt x="1936" y="5"/>
                  </a:cubicBezTo>
                  <a:cubicBezTo>
                    <a:pt x="834" y="62"/>
                    <a:pt x="0" y="1009"/>
                    <a:pt x="71" y="2111"/>
                  </a:cubicBezTo>
                  <a:cubicBezTo>
                    <a:pt x="125" y="3164"/>
                    <a:pt x="1014" y="3979"/>
                    <a:pt x="2058" y="3979"/>
                  </a:cubicBezTo>
                  <a:cubicBezTo>
                    <a:pt x="2093" y="3979"/>
                    <a:pt x="2127" y="3978"/>
                    <a:pt x="2162" y="3976"/>
                  </a:cubicBezTo>
                  <a:cubicBezTo>
                    <a:pt x="3265" y="3906"/>
                    <a:pt x="4098" y="2959"/>
                    <a:pt x="4028" y="1871"/>
                  </a:cubicBezTo>
                  <a:cubicBezTo>
                    <a:pt x="3973" y="812"/>
                    <a:pt x="3098" y="1"/>
                    <a:pt x="2065"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6" name="Google Shape;386;p19"/>
            <p:cNvSpPr/>
            <p:nvPr/>
          </p:nvSpPr>
          <p:spPr>
            <a:xfrm>
              <a:off x="4948365" y="2639538"/>
              <a:ext cx="462081" cy="71140"/>
            </a:xfrm>
            <a:custGeom>
              <a:rect b="b" l="l" r="r" t="t"/>
              <a:pathLst>
                <a:path extrusionOk="0" h="1310" w="8509">
                  <a:moveTo>
                    <a:pt x="6653" y="1"/>
                  </a:moveTo>
                  <a:cubicBezTo>
                    <a:pt x="6291" y="1"/>
                    <a:pt x="5874" y="19"/>
                    <a:pt x="5399" y="67"/>
                  </a:cubicBezTo>
                  <a:cubicBezTo>
                    <a:pt x="3265" y="265"/>
                    <a:pt x="1" y="109"/>
                    <a:pt x="566" y="505"/>
                  </a:cubicBezTo>
                  <a:cubicBezTo>
                    <a:pt x="906" y="751"/>
                    <a:pt x="3040" y="1310"/>
                    <a:pt x="5091" y="1310"/>
                  </a:cubicBezTo>
                  <a:cubicBezTo>
                    <a:pt x="6449" y="1310"/>
                    <a:pt x="7770" y="1065"/>
                    <a:pt x="8508" y="321"/>
                  </a:cubicBezTo>
                  <a:lnTo>
                    <a:pt x="8494" y="222"/>
                  </a:lnTo>
                  <a:cubicBezTo>
                    <a:pt x="8494" y="222"/>
                    <a:pt x="7907" y="1"/>
                    <a:pt x="6653"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7" name="Google Shape;387;p19"/>
            <p:cNvSpPr/>
            <p:nvPr/>
          </p:nvSpPr>
          <p:spPr>
            <a:xfrm>
              <a:off x="5446447" y="2628569"/>
              <a:ext cx="38448" cy="82163"/>
            </a:xfrm>
            <a:custGeom>
              <a:rect b="b" l="l" r="r" t="t"/>
              <a:pathLst>
                <a:path extrusionOk="0" h="1513" w="708">
                  <a:moveTo>
                    <a:pt x="622" y="0"/>
                  </a:moveTo>
                  <a:lnTo>
                    <a:pt x="0" y="43"/>
                  </a:lnTo>
                  <a:lnTo>
                    <a:pt x="85" y="1512"/>
                  </a:lnTo>
                  <a:lnTo>
                    <a:pt x="707" y="1470"/>
                  </a:lnTo>
                  <a:lnTo>
                    <a:pt x="622" y="0"/>
                  </a:lnTo>
                  <a:close/>
                </a:path>
              </a:pathLst>
            </a:custGeom>
            <a:solidFill>
              <a:srgbClr val="C1C1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8" name="Google Shape;388;p19"/>
            <p:cNvSpPr/>
            <p:nvPr/>
          </p:nvSpPr>
          <p:spPr>
            <a:xfrm>
              <a:off x="5403493" y="2616296"/>
              <a:ext cx="121263" cy="63754"/>
            </a:xfrm>
            <a:custGeom>
              <a:rect b="b" l="l" r="r" t="t"/>
              <a:pathLst>
                <a:path extrusionOk="0" h="1174" w="2233">
                  <a:moveTo>
                    <a:pt x="2176" y="0"/>
                  </a:moveTo>
                  <a:lnTo>
                    <a:pt x="0" y="127"/>
                  </a:lnTo>
                  <a:lnTo>
                    <a:pt x="71" y="1173"/>
                  </a:lnTo>
                  <a:lnTo>
                    <a:pt x="2233" y="1046"/>
                  </a:lnTo>
                  <a:lnTo>
                    <a:pt x="2176" y="0"/>
                  </a:lnTo>
                  <a:close/>
                </a:path>
              </a:pathLst>
            </a:custGeom>
            <a:solidFill>
              <a:srgbClr val="C1C1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9" name="Google Shape;389;p19"/>
            <p:cNvSpPr/>
            <p:nvPr/>
          </p:nvSpPr>
          <p:spPr>
            <a:xfrm>
              <a:off x="5523180" y="2599244"/>
              <a:ext cx="437970" cy="86291"/>
            </a:xfrm>
            <a:custGeom>
              <a:rect b="b" l="l" r="r" t="t"/>
              <a:pathLst>
                <a:path extrusionOk="0" h="1589" w="8065">
                  <a:moveTo>
                    <a:pt x="7518" y="1"/>
                  </a:moveTo>
                  <a:cubicBezTo>
                    <a:pt x="6623" y="1"/>
                    <a:pt x="4574" y="284"/>
                    <a:pt x="3067" y="314"/>
                  </a:cubicBezTo>
                  <a:cubicBezTo>
                    <a:pt x="919" y="357"/>
                    <a:pt x="1" y="837"/>
                    <a:pt x="1" y="837"/>
                  </a:cubicBezTo>
                  <a:lnTo>
                    <a:pt x="1" y="936"/>
                  </a:lnTo>
                  <a:cubicBezTo>
                    <a:pt x="595" y="1412"/>
                    <a:pt x="1467" y="1589"/>
                    <a:pt x="2417" y="1589"/>
                  </a:cubicBezTo>
                  <a:cubicBezTo>
                    <a:pt x="4743" y="1589"/>
                    <a:pt x="7543" y="528"/>
                    <a:pt x="7915" y="187"/>
                  </a:cubicBezTo>
                  <a:cubicBezTo>
                    <a:pt x="8064" y="50"/>
                    <a:pt x="7891" y="1"/>
                    <a:pt x="7518"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0" name="Google Shape;390;p19"/>
            <p:cNvSpPr/>
            <p:nvPr/>
          </p:nvSpPr>
          <p:spPr>
            <a:xfrm>
              <a:off x="5375851" y="2702912"/>
              <a:ext cx="207228" cy="255016"/>
            </a:xfrm>
            <a:custGeom>
              <a:rect b="b" l="l" r="r" t="t"/>
              <a:pathLst>
                <a:path extrusionOk="0" h="4696" w="3816">
                  <a:moveTo>
                    <a:pt x="2793" y="1"/>
                  </a:moveTo>
                  <a:cubicBezTo>
                    <a:pt x="2776" y="1"/>
                    <a:pt x="2759" y="1"/>
                    <a:pt x="2742" y="2"/>
                  </a:cubicBezTo>
                  <a:lnTo>
                    <a:pt x="792" y="115"/>
                  </a:lnTo>
                  <a:cubicBezTo>
                    <a:pt x="339" y="143"/>
                    <a:pt x="0" y="539"/>
                    <a:pt x="29" y="991"/>
                  </a:cubicBezTo>
                  <a:lnTo>
                    <a:pt x="198" y="3931"/>
                  </a:lnTo>
                  <a:cubicBezTo>
                    <a:pt x="225" y="4365"/>
                    <a:pt x="579" y="4696"/>
                    <a:pt x="1008" y="4696"/>
                  </a:cubicBezTo>
                  <a:cubicBezTo>
                    <a:pt x="1025" y="4696"/>
                    <a:pt x="1043" y="4695"/>
                    <a:pt x="1060" y="4694"/>
                  </a:cubicBezTo>
                  <a:lnTo>
                    <a:pt x="3010" y="4581"/>
                  </a:lnTo>
                  <a:cubicBezTo>
                    <a:pt x="3463" y="4553"/>
                    <a:pt x="3816" y="4171"/>
                    <a:pt x="3788" y="3719"/>
                  </a:cubicBezTo>
                  <a:lnTo>
                    <a:pt x="3618" y="779"/>
                  </a:lnTo>
                  <a:cubicBezTo>
                    <a:pt x="3591" y="344"/>
                    <a:pt x="3223" y="1"/>
                    <a:pt x="2793"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1" name="Google Shape;391;p19"/>
            <p:cNvSpPr/>
            <p:nvPr/>
          </p:nvSpPr>
          <p:spPr>
            <a:xfrm>
              <a:off x="5375851" y="2702912"/>
              <a:ext cx="207228" cy="255016"/>
            </a:xfrm>
            <a:custGeom>
              <a:rect b="b" l="l" r="r" t="t"/>
              <a:pathLst>
                <a:path extrusionOk="0" h="4696" w="3816">
                  <a:moveTo>
                    <a:pt x="2793" y="1"/>
                  </a:moveTo>
                  <a:cubicBezTo>
                    <a:pt x="2776" y="1"/>
                    <a:pt x="2759" y="1"/>
                    <a:pt x="2742" y="2"/>
                  </a:cubicBezTo>
                  <a:lnTo>
                    <a:pt x="792" y="115"/>
                  </a:lnTo>
                  <a:cubicBezTo>
                    <a:pt x="339" y="143"/>
                    <a:pt x="0" y="539"/>
                    <a:pt x="29" y="991"/>
                  </a:cubicBezTo>
                  <a:lnTo>
                    <a:pt x="198" y="3931"/>
                  </a:lnTo>
                  <a:cubicBezTo>
                    <a:pt x="225" y="4365"/>
                    <a:pt x="579" y="4696"/>
                    <a:pt x="1008" y="4696"/>
                  </a:cubicBezTo>
                  <a:cubicBezTo>
                    <a:pt x="1025" y="4696"/>
                    <a:pt x="1043" y="4695"/>
                    <a:pt x="1060" y="4694"/>
                  </a:cubicBezTo>
                  <a:lnTo>
                    <a:pt x="3010" y="4581"/>
                  </a:lnTo>
                  <a:cubicBezTo>
                    <a:pt x="3463" y="4553"/>
                    <a:pt x="3816" y="4171"/>
                    <a:pt x="3788" y="3719"/>
                  </a:cubicBezTo>
                  <a:lnTo>
                    <a:pt x="3618" y="779"/>
                  </a:lnTo>
                  <a:cubicBezTo>
                    <a:pt x="3591" y="344"/>
                    <a:pt x="3223" y="1"/>
                    <a:pt x="2793"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2" name="Google Shape;392;p19"/>
            <p:cNvSpPr/>
            <p:nvPr/>
          </p:nvSpPr>
          <p:spPr>
            <a:xfrm>
              <a:off x="5354347" y="2650834"/>
              <a:ext cx="2382197" cy="244861"/>
            </a:xfrm>
            <a:custGeom>
              <a:rect b="b" l="l" r="r" t="t"/>
              <a:pathLst>
                <a:path extrusionOk="0" h="4509" w="43867">
                  <a:moveTo>
                    <a:pt x="38044" y="0"/>
                  </a:moveTo>
                  <a:lnTo>
                    <a:pt x="5131" y="1936"/>
                  </a:lnTo>
                  <a:lnTo>
                    <a:pt x="4056" y="3152"/>
                  </a:lnTo>
                  <a:lnTo>
                    <a:pt x="1" y="3547"/>
                  </a:lnTo>
                  <a:lnTo>
                    <a:pt x="57" y="4508"/>
                  </a:lnTo>
                  <a:lnTo>
                    <a:pt x="43866" y="1922"/>
                  </a:lnTo>
                  <a:lnTo>
                    <a:pt x="43810" y="834"/>
                  </a:lnTo>
                  <a:lnTo>
                    <a:pt x="39288" y="1102"/>
                  </a:lnTo>
                  <a:lnTo>
                    <a:pt x="38044"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3" name="Google Shape;393;p19"/>
            <p:cNvSpPr/>
            <p:nvPr/>
          </p:nvSpPr>
          <p:spPr>
            <a:xfrm>
              <a:off x="5354347" y="2650834"/>
              <a:ext cx="2382197" cy="244861"/>
            </a:xfrm>
            <a:custGeom>
              <a:rect b="b" l="l" r="r" t="t"/>
              <a:pathLst>
                <a:path extrusionOk="0" h="4509" w="43867">
                  <a:moveTo>
                    <a:pt x="38044" y="0"/>
                  </a:moveTo>
                  <a:lnTo>
                    <a:pt x="5131" y="1936"/>
                  </a:lnTo>
                  <a:lnTo>
                    <a:pt x="4056" y="3152"/>
                  </a:lnTo>
                  <a:lnTo>
                    <a:pt x="1" y="3547"/>
                  </a:lnTo>
                  <a:lnTo>
                    <a:pt x="57" y="4508"/>
                  </a:lnTo>
                  <a:lnTo>
                    <a:pt x="43866" y="1922"/>
                  </a:lnTo>
                  <a:lnTo>
                    <a:pt x="43810" y="834"/>
                  </a:lnTo>
                  <a:lnTo>
                    <a:pt x="39288" y="1102"/>
                  </a:lnTo>
                  <a:lnTo>
                    <a:pt x="38044"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4" name="Google Shape;394;p19"/>
            <p:cNvSpPr/>
            <p:nvPr/>
          </p:nvSpPr>
          <p:spPr>
            <a:xfrm>
              <a:off x="5768746" y="2862622"/>
              <a:ext cx="132070" cy="93676"/>
            </a:xfrm>
            <a:custGeom>
              <a:rect b="b" l="l" r="r" t="t"/>
              <a:pathLst>
                <a:path extrusionOk="0" h="1725" w="2432">
                  <a:moveTo>
                    <a:pt x="2333" y="1"/>
                  </a:moveTo>
                  <a:lnTo>
                    <a:pt x="1" y="142"/>
                  </a:lnTo>
                  <a:lnTo>
                    <a:pt x="100" y="1725"/>
                  </a:lnTo>
                  <a:lnTo>
                    <a:pt x="2432" y="1583"/>
                  </a:lnTo>
                  <a:lnTo>
                    <a:pt x="2333" y="1"/>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5" name="Google Shape;395;p19"/>
            <p:cNvSpPr/>
            <p:nvPr/>
          </p:nvSpPr>
          <p:spPr>
            <a:xfrm>
              <a:off x="5806379" y="2944730"/>
              <a:ext cx="65275" cy="79122"/>
            </a:xfrm>
            <a:custGeom>
              <a:rect b="b" l="l" r="r" t="t"/>
              <a:pathLst>
                <a:path extrusionOk="0" h="1457" w="1202">
                  <a:moveTo>
                    <a:pt x="1131" y="1"/>
                  </a:moveTo>
                  <a:lnTo>
                    <a:pt x="0" y="57"/>
                  </a:lnTo>
                  <a:lnTo>
                    <a:pt x="43" y="919"/>
                  </a:lnTo>
                  <a:cubicBezTo>
                    <a:pt x="70" y="1221"/>
                    <a:pt x="325" y="1457"/>
                    <a:pt x="624" y="1457"/>
                  </a:cubicBezTo>
                  <a:cubicBezTo>
                    <a:pt x="633" y="1457"/>
                    <a:pt x="642" y="1457"/>
                    <a:pt x="650" y="1456"/>
                  </a:cubicBezTo>
                  <a:cubicBezTo>
                    <a:pt x="961" y="1428"/>
                    <a:pt x="1202" y="1160"/>
                    <a:pt x="1187" y="849"/>
                  </a:cubicBezTo>
                  <a:lnTo>
                    <a:pt x="1131" y="1"/>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6" name="Google Shape;396;p19"/>
            <p:cNvSpPr/>
            <p:nvPr/>
          </p:nvSpPr>
          <p:spPr>
            <a:xfrm>
              <a:off x="6471719" y="2979160"/>
              <a:ext cx="167368" cy="162969"/>
            </a:xfrm>
            <a:custGeom>
              <a:rect b="b" l="l" r="r" t="t"/>
              <a:pathLst>
                <a:path extrusionOk="0" h="3001" w="3082">
                  <a:moveTo>
                    <a:pt x="1534" y="1"/>
                  </a:moveTo>
                  <a:cubicBezTo>
                    <a:pt x="1508" y="1"/>
                    <a:pt x="1482" y="1"/>
                    <a:pt x="1456" y="3"/>
                  </a:cubicBezTo>
                  <a:cubicBezTo>
                    <a:pt x="623" y="59"/>
                    <a:pt x="1" y="766"/>
                    <a:pt x="43" y="1585"/>
                  </a:cubicBezTo>
                  <a:cubicBezTo>
                    <a:pt x="98" y="2392"/>
                    <a:pt x="761" y="3001"/>
                    <a:pt x="1547" y="3001"/>
                  </a:cubicBezTo>
                  <a:cubicBezTo>
                    <a:pt x="1573" y="3001"/>
                    <a:pt x="1600" y="3000"/>
                    <a:pt x="1626" y="2999"/>
                  </a:cubicBezTo>
                  <a:cubicBezTo>
                    <a:pt x="2460" y="2956"/>
                    <a:pt x="3082" y="2235"/>
                    <a:pt x="3039" y="1416"/>
                  </a:cubicBezTo>
                  <a:cubicBezTo>
                    <a:pt x="2984" y="622"/>
                    <a:pt x="2320" y="1"/>
                    <a:pt x="1534" y="1"/>
                  </a:cubicBezTo>
                  <a:close/>
                </a:path>
              </a:pathLst>
            </a:custGeom>
            <a:solidFill>
              <a:srgbClr val="C1C1C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7" name="Google Shape;397;p19"/>
            <p:cNvSpPr/>
            <p:nvPr/>
          </p:nvSpPr>
          <p:spPr>
            <a:xfrm>
              <a:off x="6487087" y="2994473"/>
              <a:ext cx="136631" cy="133047"/>
            </a:xfrm>
            <a:custGeom>
              <a:rect b="b" l="l" r="r" t="t"/>
              <a:pathLst>
                <a:path extrusionOk="0" h="2450" w="2516">
                  <a:moveTo>
                    <a:pt x="1266" y="1"/>
                  </a:moveTo>
                  <a:cubicBezTo>
                    <a:pt x="1240" y="1"/>
                    <a:pt x="1214" y="2"/>
                    <a:pt x="1188" y="3"/>
                  </a:cubicBezTo>
                  <a:cubicBezTo>
                    <a:pt x="509" y="46"/>
                    <a:pt x="0" y="625"/>
                    <a:pt x="43" y="1289"/>
                  </a:cubicBezTo>
                  <a:cubicBezTo>
                    <a:pt x="70" y="1950"/>
                    <a:pt x="620" y="2449"/>
                    <a:pt x="1275" y="2449"/>
                  </a:cubicBezTo>
                  <a:cubicBezTo>
                    <a:pt x="1293" y="2449"/>
                    <a:pt x="1311" y="2449"/>
                    <a:pt x="1329" y="2448"/>
                  </a:cubicBezTo>
                  <a:cubicBezTo>
                    <a:pt x="2007" y="2406"/>
                    <a:pt x="2516" y="1826"/>
                    <a:pt x="2474" y="1148"/>
                  </a:cubicBezTo>
                  <a:cubicBezTo>
                    <a:pt x="2433" y="496"/>
                    <a:pt x="1909" y="1"/>
                    <a:pt x="1266"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8" name="Google Shape;398;p19"/>
            <p:cNvSpPr/>
            <p:nvPr/>
          </p:nvSpPr>
          <p:spPr>
            <a:xfrm>
              <a:off x="6682041" y="2931643"/>
              <a:ext cx="53002" cy="51535"/>
            </a:xfrm>
            <a:custGeom>
              <a:rect b="b" l="l" r="r" t="t"/>
              <a:pathLst>
                <a:path extrusionOk="0" h="949" w="976">
                  <a:moveTo>
                    <a:pt x="479" y="1"/>
                  </a:moveTo>
                  <a:cubicBezTo>
                    <a:pt x="470" y="1"/>
                    <a:pt x="461" y="1"/>
                    <a:pt x="452" y="1"/>
                  </a:cubicBezTo>
                  <a:cubicBezTo>
                    <a:pt x="198" y="16"/>
                    <a:pt x="0" y="242"/>
                    <a:pt x="14" y="510"/>
                  </a:cubicBezTo>
                  <a:cubicBezTo>
                    <a:pt x="28" y="756"/>
                    <a:pt x="239" y="949"/>
                    <a:pt x="483" y="949"/>
                  </a:cubicBezTo>
                  <a:cubicBezTo>
                    <a:pt x="492" y="949"/>
                    <a:pt x="500" y="949"/>
                    <a:pt x="509" y="948"/>
                  </a:cubicBezTo>
                  <a:cubicBezTo>
                    <a:pt x="777" y="934"/>
                    <a:pt x="975" y="708"/>
                    <a:pt x="961" y="454"/>
                  </a:cubicBezTo>
                  <a:cubicBezTo>
                    <a:pt x="947" y="194"/>
                    <a:pt x="736" y="1"/>
                    <a:pt x="479" y="1"/>
                  </a:cubicBezTo>
                  <a:close/>
                </a:path>
              </a:pathLst>
            </a:cu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99" name="Google Shape;399;p19"/>
            <p:cNvSpPr/>
            <p:nvPr/>
          </p:nvSpPr>
          <p:spPr>
            <a:xfrm>
              <a:off x="6187760" y="2808697"/>
              <a:ext cx="708409" cy="42684"/>
            </a:xfrm>
            <a:custGeom>
              <a:rect b="b" l="l" r="r" t="t"/>
              <a:pathLst>
                <a:path extrusionOk="0" h="786" w="13045">
                  <a:moveTo>
                    <a:pt x="12982" y="1"/>
                  </a:moveTo>
                  <a:cubicBezTo>
                    <a:pt x="12540" y="1"/>
                    <a:pt x="9812" y="135"/>
                    <a:pt x="6516" y="329"/>
                  </a:cubicBezTo>
                  <a:cubicBezTo>
                    <a:pt x="2912" y="541"/>
                    <a:pt x="1" y="739"/>
                    <a:pt x="1" y="782"/>
                  </a:cubicBezTo>
                  <a:cubicBezTo>
                    <a:pt x="1" y="784"/>
                    <a:pt x="22" y="785"/>
                    <a:pt x="64" y="785"/>
                  </a:cubicBezTo>
                  <a:cubicBezTo>
                    <a:pt x="506" y="785"/>
                    <a:pt x="3234" y="650"/>
                    <a:pt x="6530" y="457"/>
                  </a:cubicBezTo>
                  <a:cubicBezTo>
                    <a:pt x="10120" y="245"/>
                    <a:pt x="13045" y="33"/>
                    <a:pt x="13045" y="4"/>
                  </a:cubicBezTo>
                  <a:cubicBezTo>
                    <a:pt x="13045" y="2"/>
                    <a:pt x="13023" y="1"/>
                    <a:pt x="12982"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0" name="Google Shape;400;p19"/>
            <p:cNvSpPr/>
            <p:nvPr/>
          </p:nvSpPr>
          <p:spPr>
            <a:xfrm>
              <a:off x="5764184" y="2866912"/>
              <a:ext cx="139727" cy="10970"/>
            </a:xfrm>
            <a:custGeom>
              <a:rect b="b" l="l" r="r" t="t"/>
              <a:pathLst>
                <a:path extrusionOk="0" h="202" w="2573">
                  <a:moveTo>
                    <a:pt x="2254" y="1"/>
                  </a:moveTo>
                  <a:cubicBezTo>
                    <a:pt x="2021" y="1"/>
                    <a:pt x="1675" y="11"/>
                    <a:pt x="1286" y="35"/>
                  </a:cubicBezTo>
                  <a:cubicBezTo>
                    <a:pt x="580" y="77"/>
                    <a:pt x="0" y="148"/>
                    <a:pt x="0" y="176"/>
                  </a:cubicBezTo>
                  <a:cubicBezTo>
                    <a:pt x="0" y="194"/>
                    <a:pt x="102" y="202"/>
                    <a:pt x="272" y="202"/>
                  </a:cubicBezTo>
                  <a:cubicBezTo>
                    <a:pt x="508" y="202"/>
                    <a:pt x="875" y="186"/>
                    <a:pt x="1286" y="162"/>
                  </a:cubicBezTo>
                  <a:cubicBezTo>
                    <a:pt x="1993" y="119"/>
                    <a:pt x="2572" y="63"/>
                    <a:pt x="2558" y="20"/>
                  </a:cubicBezTo>
                  <a:cubicBezTo>
                    <a:pt x="2558" y="8"/>
                    <a:pt x="2444" y="1"/>
                    <a:pt x="2254"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1" name="Google Shape;401;p19"/>
            <p:cNvSpPr/>
            <p:nvPr/>
          </p:nvSpPr>
          <p:spPr>
            <a:xfrm>
              <a:off x="7153242" y="2785238"/>
              <a:ext cx="142008" cy="10535"/>
            </a:xfrm>
            <a:custGeom>
              <a:rect b="b" l="l" r="r" t="t"/>
              <a:pathLst>
                <a:path extrusionOk="0" h="194" w="2615">
                  <a:moveTo>
                    <a:pt x="2336" y="1"/>
                  </a:moveTo>
                  <a:cubicBezTo>
                    <a:pt x="2095" y="1"/>
                    <a:pt x="1719" y="16"/>
                    <a:pt x="1300" y="41"/>
                  </a:cubicBezTo>
                  <a:cubicBezTo>
                    <a:pt x="594" y="83"/>
                    <a:pt x="0" y="140"/>
                    <a:pt x="14" y="168"/>
                  </a:cubicBezTo>
                  <a:cubicBezTo>
                    <a:pt x="14" y="186"/>
                    <a:pt x="116" y="193"/>
                    <a:pt x="287" y="193"/>
                  </a:cubicBezTo>
                  <a:cubicBezTo>
                    <a:pt x="524" y="193"/>
                    <a:pt x="896" y="178"/>
                    <a:pt x="1314" y="154"/>
                  </a:cubicBezTo>
                  <a:cubicBezTo>
                    <a:pt x="2035" y="111"/>
                    <a:pt x="2615" y="55"/>
                    <a:pt x="2615" y="26"/>
                  </a:cubicBezTo>
                  <a:cubicBezTo>
                    <a:pt x="2615" y="9"/>
                    <a:pt x="2510" y="1"/>
                    <a:pt x="2336"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2" name="Google Shape;402;p19"/>
            <p:cNvSpPr/>
            <p:nvPr/>
          </p:nvSpPr>
          <p:spPr>
            <a:xfrm>
              <a:off x="5662851" y="2728326"/>
              <a:ext cx="439056" cy="148959"/>
            </a:xfrm>
            <a:custGeom>
              <a:rect b="b" l="l" r="r" t="t"/>
              <a:pathLst>
                <a:path extrusionOk="0" h="2743" w="8085">
                  <a:moveTo>
                    <a:pt x="8084" y="0"/>
                  </a:moveTo>
                  <a:cubicBezTo>
                    <a:pt x="8084" y="0"/>
                    <a:pt x="8028" y="43"/>
                    <a:pt x="7943" y="128"/>
                  </a:cubicBezTo>
                  <a:cubicBezTo>
                    <a:pt x="7861" y="210"/>
                    <a:pt x="7739" y="319"/>
                    <a:pt x="7602" y="467"/>
                  </a:cubicBezTo>
                  <a:lnTo>
                    <a:pt x="7602" y="467"/>
                  </a:lnTo>
                  <a:cubicBezTo>
                    <a:pt x="6782" y="495"/>
                    <a:pt x="5229" y="580"/>
                    <a:pt x="3435" y="679"/>
                  </a:cubicBezTo>
                  <a:cubicBezTo>
                    <a:pt x="2389" y="749"/>
                    <a:pt x="1428" y="806"/>
                    <a:pt x="622" y="863"/>
                  </a:cubicBezTo>
                  <a:lnTo>
                    <a:pt x="608" y="863"/>
                  </a:lnTo>
                  <a:lnTo>
                    <a:pt x="594" y="877"/>
                  </a:lnTo>
                  <a:cubicBezTo>
                    <a:pt x="382" y="1173"/>
                    <a:pt x="184" y="1428"/>
                    <a:pt x="15" y="1654"/>
                  </a:cubicBezTo>
                  <a:lnTo>
                    <a:pt x="1" y="1668"/>
                  </a:lnTo>
                  <a:lnTo>
                    <a:pt x="15" y="1682"/>
                  </a:lnTo>
                  <a:cubicBezTo>
                    <a:pt x="29" y="2007"/>
                    <a:pt x="57" y="2262"/>
                    <a:pt x="71" y="2474"/>
                  </a:cubicBezTo>
                  <a:cubicBezTo>
                    <a:pt x="85" y="2657"/>
                    <a:pt x="100" y="2742"/>
                    <a:pt x="114" y="2742"/>
                  </a:cubicBezTo>
                  <a:cubicBezTo>
                    <a:pt x="114" y="2742"/>
                    <a:pt x="114" y="2643"/>
                    <a:pt x="114" y="2459"/>
                  </a:cubicBezTo>
                  <a:cubicBezTo>
                    <a:pt x="100" y="2264"/>
                    <a:pt x="100" y="2013"/>
                    <a:pt x="86" y="1692"/>
                  </a:cubicBezTo>
                  <a:lnTo>
                    <a:pt x="86" y="1692"/>
                  </a:lnTo>
                  <a:cubicBezTo>
                    <a:pt x="260" y="1478"/>
                    <a:pt x="446" y="1238"/>
                    <a:pt x="645" y="961"/>
                  </a:cubicBezTo>
                  <a:lnTo>
                    <a:pt x="645" y="961"/>
                  </a:lnTo>
                  <a:cubicBezTo>
                    <a:pt x="1435" y="919"/>
                    <a:pt x="2407" y="862"/>
                    <a:pt x="3449" y="806"/>
                  </a:cubicBezTo>
                  <a:cubicBezTo>
                    <a:pt x="5230" y="693"/>
                    <a:pt x="6784" y="594"/>
                    <a:pt x="7604" y="523"/>
                  </a:cubicBezTo>
                  <a:lnTo>
                    <a:pt x="7632" y="523"/>
                  </a:lnTo>
                  <a:cubicBezTo>
                    <a:pt x="7773" y="368"/>
                    <a:pt x="7886" y="241"/>
                    <a:pt x="7971" y="142"/>
                  </a:cubicBezTo>
                  <a:cubicBezTo>
                    <a:pt x="8056" y="57"/>
                    <a:pt x="8084" y="15"/>
                    <a:pt x="8084"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3" name="Google Shape;403;p19"/>
            <p:cNvSpPr/>
            <p:nvPr/>
          </p:nvSpPr>
          <p:spPr>
            <a:xfrm>
              <a:off x="6165550" y="2675379"/>
              <a:ext cx="738331" cy="127454"/>
            </a:xfrm>
            <a:custGeom>
              <a:rect b="b" l="l" r="r" t="t"/>
              <a:pathLst>
                <a:path extrusionOk="0" h="2347" w="13596">
                  <a:moveTo>
                    <a:pt x="13595" y="0"/>
                  </a:moveTo>
                  <a:cubicBezTo>
                    <a:pt x="13595" y="0"/>
                    <a:pt x="13567" y="43"/>
                    <a:pt x="13510" y="113"/>
                  </a:cubicBezTo>
                  <a:cubicBezTo>
                    <a:pt x="13440" y="198"/>
                    <a:pt x="13369" y="297"/>
                    <a:pt x="13270" y="424"/>
                  </a:cubicBezTo>
                  <a:cubicBezTo>
                    <a:pt x="13060" y="705"/>
                    <a:pt x="12766" y="1096"/>
                    <a:pt x="12403" y="1585"/>
                  </a:cubicBezTo>
                  <a:lnTo>
                    <a:pt x="12403" y="1585"/>
                  </a:lnTo>
                  <a:cubicBezTo>
                    <a:pt x="11033" y="1656"/>
                    <a:pt x="9041" y="1768"/>
                    <a:pt x="6826" y="1894"/>
                  </a:cubicBezTo>
                  <a:cubicBezTo>
                    <a:pt x="4434" y="2035"/>
                    <a:pt x="2294" y="2175"/>
                    <a:pt x="937" y="2260"/>
                  </a:cubicBezTo>
                  <a:lnTo>
                    <a:pt x="937" y="2260"/>
                  </a:lnTo>
                  <a:cubicBezTo>
                    <a:pt x="659" y="1843"/>
                    <a:pt x="422" y="1510"/>
                    <a:pt x="255" y="1272"/>
                  </a:cubicBezTo>
                  <a:cubicBezTo>
                    <a:pt x="184" y="1159"/>
                    <a:pt x="113" y="1074"/>
                    <a:pt x="71" y="1004"/>
                  </a:cubicBezTo>
                  <a:cubicBezTo>
                    <a:pt x="28" y="933"/>
                    <a:pt x="0" y="905"/>
                    <a:pt x="0" y="905"/>
                  </a:cubicBezTo>
                  <a:lnTo>
                    <a:pt x="0" y="905"/>
                  </a:lnTo>
                  <a:cubicBezTo>
                    <a:pt x="0" y="919"/>
                    <a:pt x="14" y="947"/>
                    <a:pt x="57" y="1018"/>
                  </a:cubicBezTo>
                  <a:cubicBezTo>
                    <a:pt x="99" y="1089"/>
                    <a:pt x="156" y="1173"/>
                    <a:pt x="226" y="1286"/>
                  </a:cubicBezTo>
                  <a:cubicBezTo>
                    <a:pt x="382" y="1541"/>
                    <a:pt x="608" y="1894"/>
                    <a:pt x="890" y="2318"/>
                  </a:cubicBezTo>
                  <a:lnTo>
                    <a:pt x="890" y="2346"/>
                  </a:lnTo>
                  <a:lnTo>
                    <a:pt x="919" y="2346"/>
                  </a:lnTo>
                  <a:cubicBezTo>
                    <a:pt x="2290" y="2276"/>
                    <a:pt x="4438" y="2163"/>
                    <a:pt x="6840" y="2007"/>
                  </a:cubicBezTo>
                  <a:cubicBezTo>
                    <a:pt x="9073" y="1880"/>
                    <a:pt x="11066" y="1753"/>
                    <a:pt x="12436" y="1668"/>
                  </a:cubicBezTo>
                  <a:lnTo>
                    <a:pt x="12450" y="1668"/>
                  </a:lnTo>
                  <a:lnTo>
                    <a:pt x="12465" y="1640"/>
                  </a:lnTo>
                  <a:cubicBezTo>
                    <a:pt x="12818" y="1145"/>
                    <a:pt x="13101" y="735"/>
                    <a:pt x="13298" y="453"/>
                  </a:cubicBezTo>
                  <a:cubicBezTo>
                    <a:pt x="13397" y="311"/>
                    <a:pt x="13468" y="212"/>
                    <a:pt x="13525" y="128"/>
                  </a:cubicBezTo>
                  <a:cubicBezTo>
                    <a:pt x="13567" y="43"/>
                    <a:pt x="13595" y="14"/>
                    <a:pt x="13595"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4" name="Google Shape;404;p19"/>
            <p:cNvSpPr/>
            <p:nvPr/>
          </p:nvSpPr>
          <p:spPr>
            <a:xfrm>
              <a:off x="5635373" y="2828844"/>
              <a:ext cx="15260" cy="14825"/>
            </a:xfrm>
            <a:custGeom>
              <a:rect b="b" l="l" r="r" t="t"/>
              <a:pathLst>
                <a:path extrusionOk="0" h="273" w="281">
                  <a:moveTo>
                    <a:pt x="139" y="1"/>
                  </a:moveTo>
                  <a:cubicBezTo>
                    <a:pt x="69" y="1"/>
                    <a:pt x="54" y="57"/>
                    <a:pt x="69" y="57"/>
                  </a:cubicBezTo>
                  <a:cubicBezTo>
                    <a:pt x="83" y="71"/>
                    <a:pt x="111" y="71"/>
                    <a:pt x="125" y="86"/>
                  </a:cubicBezTo>
                  <a:cubicBezTo>
                    <a:pt x="153" y="100"/>
                    <a:pt x="167" y="114"/>
                    <a:pt x="139" y="142"/>
                  </a:cubicBezTo>
                  <a:cubicBezTo>
                    <a:pt x="132" y="156"/>
                    <a:pt x="125" y="163"/>
                    <a:pt x="116" y="163"/>
                  </a:cubicBezTo>
                  <a:cubicBezTo>
                    <a:pt x="107" y="163"/>
                    <a:pt x="97" y="156"/>
                    <a:pt x="83" y="142"/>
                  </a:cubicBezTo>
                  <a:cubicBezTo>
                    <a:pt x="69" y="128"/>
                    <a:pt x="69" y="100"/>
                    <a:pt x="54" y="86"/>
                  </a:cubicBezTo>
                  <a:cubicBezTo>
                    <a:pt x="52" y="83"/>
                    <a:pt x="49" y="82"/>
                    <a:pt x="45" y="82"/>
                  </a:cubicBezTo>
                  <a:cubicBezTo>
                    <a:pt x="28" y="82"/>
                    <a:pt x="0" y="111"/>
                    <a:pt x="12" y="170"/>
                  </a:cubicBezTo>
                  <a:cubicBezTo>
                    <a:pt x="12" y="213"/>
                    <a:pt x="40" y="255"/>
                    <a:pt x="97" y="269"/>
                  </a:cubicBezTo>
                  <a:cubicBezTo>
                    <a:pt x="104" y="272"/>
                    <a:pt x="113" y="273"/>
                    <a:pt x="122" y="273"/>
                  </a:cubicBezTo>
                  <a:cubicBezTo>
                    <a:pt x="163" y="273"/>
                    <a:pt x="215" y="248"/>
                    <a:pt x="238" y="213"/>
                  </a:cubicBezTo>
                  <a:cubicBezTo>
                    <a:pt x="281" y="170"/>
                    <a:pt x="281" y="100"/>
                    <a:pt x="252" y="57"/>
                  </a:cubicBezTo>
                  <a:cubicBezTo>
                    <a:pt x="224" y="15"/>
                    <a:pt x="167" y="1"/>
                    <a:pt x="139"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5" name="Google Shape;405;p19"/>
            <p:cNvSpPr/>
            <p:nvPr/>
          </p:nvSpPr>
          <p:spPr>
            <a:xfrm>
              <a:off x="5636894" y="2855725"/>
              <a:ext cx="15260" cy="14825"/>
            </a:xfrm>
            <a:custGeom>
              <a:rect b="b" l="l" r="r" t="t"/>
              <a:pathLst>
                <a:path extrusionOk="0" h="273" w="281">
                  <a:moveTo>
                    <a:pt x="139" y="0"/>
                  </a:moveTo>
                  <a:cubicBezTo>
                    <a:pt x="69" y="0"/>
                    <a:pt x="55" y="57"/>
                    <a:pt x="69" y="57"/>
                  </a:cubicBezTo>
                  <a:cubicBezTo>
                    <a:pt x="83" y="71"/>
                    <a:pt x="111" y="71"/>
                    <a:pt x="125" y="85"/>
                  </a:cubicBezTo>
                  <a:cubicBezTo>
                    <a:pt x="168" y="99"/>
                    <a:pt x="168" y="113"/>
                    <a:pt x="154" y="142"/>
                  </a:cubicBezTo>
                  <a:cubicBezTo>
                    <a:pt x="139" y="156"/>
                    <a:pt x="129" y="163"/>
                    <a:pt x="118" y="163"/>
                  </a:cubicBezTo>
                  <a:cubicBezTo>
                    <a:pt x="108" y="163"/>
                    <a:pt x="97" y="156"/>
                    <a:pt x="83" y="142"/>
                  </a:cubicBezTo>
                  <a:cubicBezTo>
                    <a:pt x="69" y="128"/>
                    <a:pt x="69" y="99"/>
                    <a:pt x="55" y="85"/>
                  </a:cubicBezTo>
                  <a:cubicBezTo>
                    <a:pt x="52" y="83"/>
                    <a:pt x="49" y="82"/>
                    <a:pt x="46" y="82"/>
                  </a:cubicBezTo>
                  <a:cubicBezTo>
                    <a:pt x="28" y="82"/>
                    <a:pt x="1" y="111"/>
                    <a:pt x="12" y="170"/>
                  </a:cubicBezTo>
                  <a:cubicBezTo>
                    <a:pt x="12" y="212"/>
                    <a:pt x="41" y="255"/>
                    <a:pt x="97" y="269"/>
                  </a:cubicBezTo>
                  <a:cubicBezTo>
                    <a:pt x="107" y="271"/>
                    <a:pt x="117" y="273"/>
                    <a:pt x="127" y="273"/>
                  </a:cubicBezTo>
                  <a:cubicBezTo>
                    <a:pt x="173" y="273"/>
                    <a:pt x="218" y="247"/>
                    <a:pt x="253" y="212"/>
                  </a:cubicBezTo>
                  <a:cubicBezTo>
                    <a:pt x="281" y="170"/>
                    <a:pt x="281" y="99"/>
                    <a:pt x="253" y="57"/>
                  </a:cubicBezTo>
                  <a:cubicBezTo>
                    <a:pt x="224" y="15"/>
                    <a:pt x="168" y="0"/>
                    <a:pt x="139"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6" name="Google Shape;406;p19"/>
            <p:cNvSpPr/>
            <p:nvPr/>
          </p:nvSpPr>
          <p:spPr>
            <a:xfrm>
              <a:off x="5571511" y="2822708"/>
              <a:ext cx="9286" cy="61473"/>
            </a:xfrm>
            <a:custGeom>
              <a:rect b="b" l="l" r="r" t="t"/>
              <a:pathLst>
                <a:path extrusionOk="0" h="1132" w="171">
                  <a:moveTo>
                    <a:pt x="57" y="1"/>
                  </a:moveTo>
                  <a:cubicBezTo>
                    <a:pt x="15" y="15"/>
                    <a:pt x="1" y="269"/>
                    <a:pt x="29" y="580"/>
                  </a:cubicBezTo>
                  <a:cubicBezTo>
                    <a:pt x="43" y="891"/>
                    <a:pt x="86" y="1131"/>
                    <a:pt x="114" y="1131"/>
                  </a:cubicBezTo>
                  <a:cubicBezTo>
                    <a:pt x="156" y="1131"/>
                    <a:pt x="171" y="877"/>
                    <a:pt x="142" y="566"/>
                  </a:cubicBezTo>
                  <a:cubicBezTo>
                    <a:pt x="128" y="255"/>
                    <a:pt x="86" y="1"/>
                    <a:pt x="57"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7" name="Google Shape;407;p19"/>
            <p:cNvSpPr/>
            <p:nvPr/>
          </p:nvSpPr>
          <p:spPr>
            <a:xfrm>
              <a:off x="5380467" y="2841877"/>
              <a:ext cx="8472" cy="50721"/>
            </a:xfrm>
            <a:custGeom>
              <a:rect b="b" l="l" r="r" t="t"/>
              <a:pathLst>
                <a:path extrusionOk="0" h="934" w="156">
                  <a:moveTo>
                    <a:pt x="42" y="1"/>
                  </a:moveTo>
                  <a:cubicBezTo>
                    <a:pt x="14" y="15"/>
                    <a:pt x="0" y="213"/>
                    <a:pt x="14" y="467"/>
                  </a:cubicBezTo>
                  <a:cubicBezTo>
                    <a:pt x="28" y="722"/>
                    <a:pt x="71" y="934"/>
                    <a:pt x="99" y="934"/>
                  </a:cubicBezTo>
                  <a:cubicBezTo>
                    <a:pt x="141" y="920"/>
                    <a:pt x="156" y="722"/>
                    <a:pt x="141" y="467"/>
                  </a:cubicBezTo>
                  <a:cubicBezTo>
                    <a:pt x="127" y="213"/>
                    <a:pt x="85" y="1"/>
                    <a:pt x="42"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8" name="Google Shape;408;p19"/>
            <p:cNvSpPr/>
            <p:nvPr/>
          </p:nvSpPr>
          <p:spPr>
            <a:xfrm>
              <a:off x="6970562" y="2674619"/>
              <a:ext cx="448233" cy="99052"/>
            </a:xfrm>
            <a:custGeom>
              <a:rect b="b" l="l" r="r" t="t"/>
              <a:pathLst>
                <a:path extrusionOk="0" h="1824" w="8254">
                  <a:moveTo>
                    <a:pt x="7519" y="0"/>
                  </a:moveTo>
                  <a:cubicBezTo>
                    <a:pt x="6713" y="43"/>
                    <a:pt x="5752" y="99"/>
                    <a:pt x="4707" y="156"/>
                  </a:cubicBezTo>
                  <a:cubicBezTo>
                    <a:pt x="2930" y="268"/>
                    <a:pt x="1389" y="366"/>
                    <a:pt x="563" y="436"/>
                  </a:cubicBezTo>
                  <a:lnTo>
                    <a:pt x="563" y="436"/>
                  </a:lnTo>
                  <a:cubicBezTo>
                    <a:pt x="395" y="310"/>
                    <a:pt x="269" y="212"/>
                    <a:pt x="156" y="127"/>
                  </a:cubicBezTo>
                  <a:cubicBezTo>
                    <a:pt x="70" y="78"/>
                    <a:pt x="27" y="40"/>
                    <a:pt x="17" y="40"/>
                  </a:cubicBezTo>
                  <a:cubicBezTo>
                    <a:pt x="16" y="40"/>
                    <a:pt x="15" y="41"/>
                    <a:pt x="15" y="43"/>
                  </a:cubicBezTo>
                  <a:cubicBezTo>
                    <a:pt x="1" y="43"/>
                    <a:pt x="43" y="85"/>
                    <a:pt x="142" y="156"/>
                  </a:cubicBezTo>
                  <a:cubicBezTo>
                    <a:pt x="241" y="240"/>
                    <a:pt x="368" y="354"/>
                    <a:pt x="524" y="495"/>
                  </a:cubicBezTo>
                  <a:lnTo>
                    <a:pt x="538" y="495"/>
                  </a:lnTo>
                  <a:cubicBezTo>
                    <a:pt x="1371" y="467"/>
                    <a:pt x="2926" y="382"/>
                    <a:pt x="4707" y="283"/>
                  </a:cubicBezTo>
                  <a:cubicBezTo>
                    <a:pt x="5740" y="213"/>
                    <a:pt x="6705" y="157"/>
                    <a:pt x="7492" y="101"/>
                  </a:cubicBezTo>
                  <a:lnTo>
                    <a:pt x="7492" y="101"/>
                  </a:lnTo>
                  <a:cubicBezTo>
                    <a:pt x="7740" y="363"/>
                    <a:pt x="7961" y="584"/>
                    <a:pt x="8155" y="777"/>
                  </a:cubicBezTo>
                  <a:lnTo>
                    <a:pt x="8155" y="749"/>
                  </a:lnTo>
                  <a:cubicBezTo>
                    <a:pt x="8183" y="1074"/>
                    <a:pt x="8197" y="1343"/>
                    <a:pt x="8211" y="1541"/>
                  </a:cubicBezTo>
                  <a:cubicBezTo>
                    <a:pt x="8226" y="1724"/>
                    <a:pt x="8240" y="1823"/>
                    <a:pt x="8254" y="1823"/>
                  </a:cubicBezTo>
                  <a:cubicBezTo>
                    <a:pt x="8254" y="1823"/>
                    <a:pt x="8254" y="1724"/>
                    <a:pt x="8254" y="1541"/>
                  </a:cubicBezTo>
                  <a:cubicBezTo>
                    <a:pt x="8254" y="1329"/>
                    <a:pt x="8240" y="1074"/>
                    <a:pt x="8226" y="749"/>
                  </a:cubicBezTo>
                  <a:lnTo>
                    <a:pt x="8226" y="735"/>
                  </a:lnTo>
                  <a:lnTo>
                    <a:pt x="8211" y="721"/>
                  </a:lnTo>
                  <a:cubicBezTo>
                    <a:pt x="8028" y="523"/>
                    <a:pt x="7802" y="283"/>
                    <a:pt x="7547" y="14"/>
                  </a:cubicBezTo>
                  <a:lnTo>
                    <a:pt x="7533" y="0"/>
                  </a:ln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09" name="Google Shape;409;p19"/>
            <p:cNvSpPr/>
            <p:nvPr/>
          </p:nvSpPr>
          <p:spPr>
            <a:xfrm>
              <a:off x="7431011" y="2722081"/>
              <a:ext cx="16183" cy="14771"/>
            </a:xfrm>
            <a:custGeom>
              <a:rect b="b" l="l" r="r" t="t"/>
              <a:pathLst>
                <a:path extrusionOk="0" h="272" w="298">
                  <a:moveTo>
                    <a:pt x="164" y="0"/>
                  </a:moveTo>
                  <a:cubicBezTo>
                    <a:pt x="157" y="0"/>
                    <a:pt x="150" y="1"/>
                    <a:pt x="142" y="2"/>
                  </a:cubicBezTo>
                  <a:cubicBezTo>
                    <a:pt x="100" y="2"/>
                    <a:pt x="57" y="17"/>
                    <a:pt x="29" y="59"/>
                  </a:cubicBezTo>
                  <a:cubicBezTo>
                    <a:pt x="1" y="115"/>
                    <a:pt x="15" y="186"/>
                    <a:pt x="57" y="229"/>
                  </a:cubicBezTo>
                  <a:cubicBezTo>
                    <a:pt x="85" y="256"/>
                    <a:pt x="124" y="271"/>
                    <a:pt x="160" y="271"/>
                  </a:cubicBezTo>
                  <a:cubicBezTo>
                    <a:pt x="179" y="271"/>
                    <a:pt x="198" y="267"/>
                    <a:pt x="213" y="257"/>
                  </a:cubicBezTo>
                  <a:cubicBezTo>
                    <a:pt x="269" y="229"/>
                    <a:pt x="284" y="186"/>
                    <a:pt x="298" y="158"/>
                  </a:cubicBezTo>
                  <a:cubicBezTo>
                    <a:pt x="298" y="99"/>
                    <a:pt x="268" y="70"/>
                    <a:pt x="250" y="70"/>
                  </a:cubicBezTo>
                  <a:cubicBezTo>
                    <a:pt x="247" y="70"/>
                    <a:pt x="244" y="71"/>
                    <a:pt x="241" y="73"/>
                  </a:cubicBezTo>
                  <a:cubicBezTo>
                    <a:pt x="227" y="87"/>
                    <a:pt x="227" y="115"/>
                    <a:pt x="213" y="130"/>
                  </a:cubicBezTo>
                  <a:cubicBezTo>
                    <a:pt x="196" y="146"/>
                    <a:pt x="185" y="153"/>
                    <a:pt x="175" y="153"/>
                  </a:cubicBezTo>
                  <a:cubicBezTo>
                    <a:pt x="168" y="153"/>
                    <a:pt x="162" y="150"/>
                    <a:pt x="156" y="144"/>
                  </a:cubicBezTo>
                  <a:cubicBezTo>
                    <a:pt x="128" y="115"/>
                    <a:pt x="128" y="101"/>
                    <a:pt x="156" y="87"/>
                  </a:cubicBezTo>
                  <a:cubicBezTo>
                    <a:pt x="185" y="59"/>
                    <a:pt x="213" y="59"/>
                    <a:pt x="227" y="59"/>
                  </a:cubicBezTo>
                  <a:cubicBezTo>
                    <a:pt x="240" y="46"/>
                    <a:pt x="219" y="0"/>
                    <a:pt x="164"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0" name="Google Shape;410;p19"/>
            <p:cNvSpPr/>
            <p:nvPr/>
          </p:nvSpPr>
          <p:spPr>
            <a:xfrm>
              <a:off x="7432585" y="2748908"/>
              <a:ext cx="16129" cy="14825"/>
            </a:xfrm>
            <a:custGeom>
              <a:rect b="b" l="l" r="r" t="t"/>
              <a:pathLst>
                <a:path extrusionOk="0" h="273" w="297">
                  <a:moveTo>
                    <a:pt x="163" y="1"/>
                  </a:moveTo>
                  <a:cubicBezTo>
                    <a:pt x="156" y="1"/>
                    <a:pt x="149" y="1"/>
                    <a:pt x="141" y="3"/>
                  </a:cubicBezTo>
                  <a:cubicBezTo>
                    <a:pt x="113" y="3"/>
                    <a:pt x="57" y="17"/>
                    <a:pt x="28" y="60"/>
                  </a:cubicBezTo>
                  <a:cubicBezTo>
                    <a:pt x="0" y="116"/>
                    <a:pt x="28" y="187"/>
                    <a:pt x="57" y="229"/>
                  </a:cubicBezTo>
                  <a:cubicBezTo>
                    <a:pt x="84" y="257"/>
                    <a:pt x="123" y="272"/>
                    <a:pt x="159" y="272"/>
                  </a:cubicBezTo>
                  <a:cubicBezTo>
                    <a:pt x="179" y="272"/>
                    <a:pt x="197" y="267"/>
                    <a:pt x="212" y="257"/>
                  </a:cubicBezTo>
                  <a:cubicBezTo>
                    <a:pt x="269" y="229"/>
                    <a:pt x="283" y="187"/>
                    <a:pt x="297" y="158"/>
                  </a:cubicBezTo>
                  <a:cubicBezTo>
                    <a:pt x="297" y="100"/>
                    <a:pt x="267" y="70"/>
                    <a:pt x="250" y="70"/>
                  </a:cubicBezTo>
                  <a:cubicBezTo>
                    <a:pt x="246" y="70"/>
                    <a:pt x="243" y="71"/>
                    <a:pt x="240" y="74"/>
                  </a:cubicBezTo>
                  <a:cubicBezTo>
                    <a:pt x="226" y="88"/>
                    <a:pt x="226" y="116"/>
                    <a:pt x="212" y="130"/>
                  </a:cubicBezTo>
                  <a:cubicBezTo>
                    <a:pt x="196" y="147"/>
                    <a:pt x="184" y="154"/>
                    <a:pt x="174" y="154"/>
                  </a:cubicBezTo>
                  <a:cubicBezTo>
                    <a:pt x="167" y="154"/>
                    <a:pt x="161" y="150"/>
                    <a:pt x="156" y="144"/>
                  </a:cubicBezTo>
                  <a:cubicBezTo>
                    <a:pt x="127" y="116"/>
                    <a:pt x="127" y="102"/>
                    <a:pt x="156" y="88"/>
                  </a:cubicBezTo>
                  <a:cubicBezTo>
                    <a:pt x="184" y="60"/>
                    <a:pt x="212" y="60"/>
                    <a:pt x="226" y="60"/>
                  </a:cubicBezTo>
                  <a:cubicBezTo>
                    <a:pt x="239" y="47"/>
                    <a:pt x="218" y="1"/>
                    <a:pt x="163"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1" name="Google Shape;411;p19"/>
            <p:cNvSpPr/>
            <p:nvPr/>
          </p:nvSpPr>
          <p:spPr>
            <a:xfrm>
              <a:off x="7503181" y="2708397"/>
              <a:ext cx="9232" cy="61419"/>
            </a:xfrm>
            <a:custGeom>
              <a:rect b="b" l="l" r="r" t="t"/>
              <a:pathLst>
                <a:path extrusionOk="0" h="1131" w="170">
                  <a:moveTo>
                    <a:pt x="57" y="0"/>
                  </a:moveTo>
                  <a:cubicBezTo>
                    <a:pt x="14" y="0"/>
                    <a:pt x="0" y="254"/>
                    <a:pt x="29" y="565"/>
                  </a:cubicBezTo>
                  <a:cubicBezTo>
                    <a:pt x="43" y="876"/>
                    <a:pt x="85" y="1131"/>
                    <a:pt x="113" y="1131"/>
                  </a:cubicBezTo>
                  <a:cubicBezTo>
                    <a:pt x="156" y="1116"/>
                    <a:pt x="170" y="862"/>
                    <a:pt x="142" y="551"/>
                  </a:cubicBezTo>
                  <a:cubicBezTo>
                    <a:pt x="128" y="240"/>
                    <a:pt x="85" y="0"/>
                    <a:pt x="57"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2" name="Google Shape;412;p19"/>
            <p:cNvSpPr/>
            <p:nvPr/>
          </p:nvSpPr>
          <p:spPr>
            <a:xfrm>
              <a:off x="7695800" y="2704541"/>
              <a:ext cx="7711" cy="49961"/>
            </a:xfrm>
            <a:custGeom>
              <a:rect b="b" l="l" r="r" t="t"/>
              <a:pathLst>
                <a:path extrusionOk="0" h="920" w="142">
                  <a:moveTo>
                    <a:pt x="43" y="0"/>
                  </a:moveTo>
                  <a:cubicBezTo>
                    <a:pt x="15" y="0"/>
                    <a:pt x="0" y="212"/>
                    <a:pt x="15" y="467"/>
                  </a:cubicBezTo>
                  <a:cubicBezTo>
                    <a:pt x="28" y="713"/>
                    <a:pt x="68" y="920"/>
                    <a:pt x="97" y="920"/>
                  </a:cubicBezTo>
                  <a:cubicBezTo>
                    <a:pt x="98" y="920"/>
                    <a:pt x="98" y="919"/>
                    <a:pt x="99" y="919"/>
                  </a:cubicBezTo>
                  <a:cubicBezTo>
                    <a:pt x="128" y="919"/>
                    <a:pt x="142" y="721"/>
                    <a:pt x="128" y="467"/>
                  </a:cubicBezTo>
                  <a:cubicBezTo>
                    <a:pt x="114" y="212"/>
                    <a:pt x="71" y="0"/>
                    <a:pt x="43"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3" name="Google Shape;413;p19"/>
            <p:cNvSpPr/>
            <p:nvPr/>
          </p:nvSpPr>
          <p:spPr>
            <a:xfrm>
              <a:off x="6243803" y="2858440"/>
              <a:ext cx="28456" cy="26555"/>
            </a:xfrm>
            <a:custGeom>
              <a:rect b="b" l="l" r="r" t="t"/>
              <a:pathLst>
                <a:path extrusionOk="0" h="489" w="524">
                  <a:moveTo>
                    <a:pt x="272" y="0"/>
                  </a:moveTo>
                  <a:cubicBezTo>
                    <a:pt x="220" y="0"/>
                    <a:pt x="190" y="26"/>
                    <a:pt x="198" y="35"/>
                  </a:cubicBezTo>
                  <a:cubicBezTo>
                    <a:pt x="198" y="49"/>
                    <a:pt x="269" y="35"/>
                    <a:pt x="326" y="106"/>
                  </a:cubicBezTo>
                  <a:cubicBezTo>
                    <a:pt x="410" y="162"/>
                    <a:pt x="425" y="290"/>
                    <a:pt x="312" y="346"/>
                  </a:cubicBezTo>
                  <a:cubicBezTo>
                    <a:pt x="284" y="362"/>
                    <a:pt x="258" y="368"/>
                    <a:pt x="234" y="368"/>
                  </a:cubicBezTo>
                  <a:cubicBezTo>
                    <a:pt x="151" y="368"/>
                    <a:pt x="100" y="285"/>
                    <a:pt x="100" y="219"/>
                  </a:cubicBezTo>
                  <a:cubicBezTo>
                    <a:pt x="85" y="134"/>
                    <a:pt x="142" y="78"/>
                    <a:pt x="128" y="63"/>
                  </a:cubicBezTo>
                  <a:cubicBezTo>
                    <a:pt x="128" y="61"/>
                    <a:pt x="126" y="60"/>
                    <a:pt x="122" y="60"/>
                  </a:cubicBezTo>
                  <a:cubicBezTo>
                    <a:pt x="100" y="60"/>
                    <a:pt x="27" y="99"/>
                    <a:pt x="15" y="219"/>
                  </a:cubicBezTo>
                  <a:cubicBezTo>
                    <a:pt x="1" y="275"/>
                    <a:pt x="15" y="360"/>
                    <a:pt x="85" y="431"/>
                  </a:cubicBezTo>
                  <a:cubicBezTo>
                    <a:pt x="125" y="471"/>
                    <a:pt x="179" y="488"/>
                    <a:pt x="235" y="488"/>
                  </a:cubicBezTo>
                  <a:cubicBezTo>
                    <a:pt x="279" y="488"/>
                    <a:pt x="325" y="478"/>
                    <a:pt x="368" y="459"/>
                  </a:cubicBezTo>
                  <a:cubicBezTo>
                    <a:pt x="453" y="417"/>
                    <a:pt x="524" y="318"/>
                    <a:pt x="509" y="219"/>
                  </a:cubicBezTo>
                  <a:cubicBezTo>
                    <a:pt x="495" y="120"/>
                    <a:pt x="439" y="63"/>
                    <a:pt x="382" y="35"/>
                  </a:cubicBezTo>
                  <a:cubicBezTo>
                    <a:pt x="341" y="9"/>
                    <a:pt x="303" y="0"/>
                    <a:pt x="272"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4" name="Google Shape;414;p19"/>
            <p:cNvSpPr/>
            <p:nvPr/>
          </p:nvSpPr>
          <p:spPr>
            <a:xfrm>
              <a:off x="6533898" y="2841334"/>
              <a:ext cx="27696" cy="26501"/>
            </a:xfrm>
            <a:custGeom>
              <a:rect b="b" l="l" r="r" t="t"/>
              <a:pathLst>
                <a:path extrusionOk="0" h="488" w="510">
                  <a:moveTo>
                    <a:pt x="270" y="1"/>
                  </a:moveTo>
                  <a:cubicBezTo>
                    <a:pt x="211" y="1"/>
                    <a:pt x="175" y="30"/>
                    <a:pt x="184" y="39"/>
                  </a:cubicBezTo>
                  <a:cubicBezTo>
                    <a:pt x="184" y="53"/>
                    <a:pt x="255" y="39"/>
                    <a:pt x="326" y="96"/>
                  </a:cubicBezTo>
                  <a:cubicBezTo>
                    <a:pt x="396" y="152"/>
                    <a:pt x="425" y="294"/>
                    <a:pt x="297" y="350"/>
                  </a:cubicBezTo>
                  <a:cubicBezTo>
                    <a:pt x="274" y="362"/>
                    <a:pt x="252" y="367"/>
                    <a:pt x="230" y="367"/>
                  </a:cubicBezTo>
                  <a:cubicBezTo>
                    <a:pt x="148" y="367"/>
                    <a:pt x="85" y="290"/>
                    <a:pt x="85" y="223"/>
                  </a:cubicBezTo>
                  <a:cubicBezTo>
                    <a:pt x="85" y="124"/>
                    <a:pt x="128" y="82"/>
                    <a:pt x="114" y="68"/>
                  </a:cubicBezTo>
                  <a:cubicBezTo>
                    <a:pt x="114" y="65"/>
                    <a:pt x="112" y="64"/>
                    <a:pt x="108" y="64"/>
                  </a:cubicBezTo>
                  <a:cubicBezTo>
                    <a:pt x="89" y="64"/>
                    <a:pt x="25" y="101"/>
                    <a:pt x="1" y="209"/>
                  </a:cubicBezTo>
                  <a:cubicBezTo>
                    <a:pt x="1" y="280"/>
                    <a:pt x="1" y="364"/>
                    <a:pt x="71" y="421"/>
                  </a:cubicBezTo>
                  <a:cubicBezTo>
                    <a:pt x="115" y="465"/>
                    <a:pt x="182" y="487"/>
                    <a:pt x="246" y="487"/>
                  </a:cubicBezTo>
                  <a:cubicBezTo>
                    <a:pt x="284" y="487"/>
                    <a:pt x="322" y="479"/>
                    <a:pt x="354" y="463"/>
                  </a:cubicBezTo>
                  <a:cubicBezTo>
                    <a:pt x="439" y="421"/>
                    <a:pt x="509" y="308"/>
                    <a:pt x="495" y="223"/>
                  </a:cubicBezTo>
                  <a:cubicBezTo>
                    <a:pt x="481" y="124"/>
                    <a:pt x="425" y="68"/>
                    <a:pt x="368" y="25"/>
                  </a:cubicBezTo>
                  <a:cubicBezTo>
                    <a:pt x="332" y="7"/>
                    <a:pt x="298" y="1"/>
                    <a:pt x="270"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5" name="Google Shape;415;p19"/>
            <p:cNvSpPr/>
            <p:nvPr/>
          </p:nvSpPr>
          <p:spPr>
            <a:xfrm>
              <a:off x="6800208" y="2825423"/>
              <a:ext cx="28456" cy="26555"/>
            </a:xfrm>
            <a:custGeom>
              <a:rect b="b" l="l" r="r" t="t"/>
              <a:pathLst>
                <a:path extrusionOk="0" h="489" w="524">
                  <a:moveTo>
                    <a:pt x="272" y="1"/>
                  </a:moveTo>
                  <a:cubicBezTo>
                    <a:pt x="220" y="1"/>
                    <a:pt x="189" y="27"/>
                    <a:pt x="198" y="35"/>
                  </a:cubicBezTo>
                  <a:cubicBezTo>
                    <a:pt x="198" y="50"/>
                    <a:pt x="269" y="50"/>
                    <a:pt x="340" y="106"/>
                  </a:cubicBezTo>
                  <a:cubicBezTo>
                    <a:pt x="410" y="163"/>
                    <a:pt x="438" y="290"/>
                    <a:pt x="311" y="346"/>
                  </a:cubicBezTo>
                  <a:cubicBezTo>
                    <a:pt x="281" y="363"/>
                    <a:pt x="254" y="370"/>
                    <a:pt x="229" y="370"/>
                  </a:cubicBezTo>
                  <a:cubicBezTo>
                    <a:pt x="149" y="370"/>
                    <a:pt x="99" y="295"/>
                    <a:pt x="99" y="219"/>
                  </a:cubicBezTo>
                  <a:cubicBezTo>
                    <a:pt x="99" y="134"/>
                    <a:pt x="142" y="78"/>
                    <a:pt x="128" y="64"/>
                  </a:cubicBezTo>
                  <a:cubicBezTo>
                    <a:pt x="128" y="62"/>
                    <a:pt x="125" y="60"/>
                    <a:pt x="122" y="60"/>
                  </a:cubicBezTo>
                  <a:cubicBezTo>
                    <a:pt x="100" y="60"/>
                    <a:pt x="27" y="99"/>
                    <a:pt x="14" y="219"/>
                  </a:cubicBezTo>
                  <a:cubicBezTo>
                    <a:pt x="0" y="276"/>
                    <a:pt x="14" y="361"/>
                    <a:pt x="85" y="431"/>
                  </a:cubicBezTo>
                  <a:cubicBezTo>
                    <a:pt x="125" y="471"/>
                    <a:pt x="178" y="488"/>
                    <a:pt x="235" y="488"/>
                  </a:cubicBezTo>
                  <a:cubicBezTo>
                    <a:pt x="279" y="488"/>
                    <a:pt x="325" y="478"/>
                    <a:pt x="368" y="459"/>
                  </a:cubicBezTo>
                  <a:cubicBezTo>
                    <a:pt x="453" y="417"/>
                    <a:pt x="523" y="318"/>
                    <a:pt x="509" y="219"/>
                  </a:cubicBezTo>
                  <a:cubicBezTo>
                    <a:pt x="495" y="120"/>
                    <a:pt x="438" y="64"/>
                    <a:pt x="382" y="35"/>
                  </a:cubicBezTo>
                  <a:cubicBezTo>
                    <a:pt x="340" y="9"/>
                    <a:pt x="303" y="1"/>
                    <a:pt x="272"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6" name="Google Shape;416;p19"/>
            <p:cNvSpPr/>
            <p:nvPr/>
          </p:nvSpPr>
          <p:spPr>
            <a:xfrm>
              <a:off x="6196992" y="2876035"/>
              <a:ext cx="690760" cy="41326"/>
            </a:xfrm>
            <a:custGeom>
              <a:rect b="b" l="l" r="r" t="t"/>
              <a:pathLst>
                <a:path extrusionOk="0" h="761" w="12720">
                  <a:moveTo>
                    <a:pt x="12601" y="0"/>
                  </a:moveTo>
                  <a:cubicBezTo>
                    <a:pt x="12029" y="0"/>
                    <a:pt x="9457" y="132"/>
                    <a:pt x="6360" y="319"/>
                  </a:cubicBezTo>
                  <a:cubicBezTo>
                    <a:pt x="2855" y="517"/>
                    <a:pt x="1" y="715"/>
                    <a:pt x="1" y="757"/>
                  </a:cubicBezTo>
                  <a:cubicBezTo>
                    <a:pt x="2" y="759"/>
                    <a:pt x="24" y="761"/>
                    <a:pt x="65" y="761"/>
                  </a:cubicBezTo>
                  <a:cubicBezTo>
                    <a:pt x="505" y="761"/>
                    <a:pt x="3156" y="626"/>
                    <a:pt x="6374" y="432"/>
                  </a:cubicBezTo>
                  <a:cubicBezTo>
                    <a:pt x="9879" y="234"/>
                    <a:pt x="12719" y="36"/>
                    <a:pt x="12719" y="8"/>
                  </a:cubicBezTo>
                  <a:cubicBezTo>
                    <a:pt x="12719" y="3"/>
                    <a:pt x="12679" y="0"/>
                    <a:pt x="12601"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7" name="Google Shape;417;p19"/>
            <p:cNvSpPr/>
            <p:nvPr/>
          </p:nvSpPr>
          <p:spPr>
            <a:xfrm>
              <a:off x="6300605" y="2910953"/>
              <a:ext cx="244101" cy="290912"/>
            </a:xfrm>
            <a:custGeom>
              <a:rect b="b" l="l" r="r" t="t"/>
              <a:pathLst>
                <a:path extrusionOk="0" h="5357" w="4495">
                  <a:moveTo>
                    <a:pt x="0" y="1"/>
                  </a:moveTo>
                  <a:cubicBezTo>
                    <a:pt x="0" y="1"/>
                    <a:pt x="15" y="114"/>
                    <a:pt x="43" y="298"/>
                  </a:cubicBezTo>
                  <a:cubicBezTo>
                    <a:pt x="71" y="496"/>
                    <a:pt x="113" y="778"/>
                    <a:pt x="184" y="1117"/>
                  </a:cubicBezTo>
                  <a:cubicBezTo>
                    <a:pt x="325" y="1810"/>
                    <a:pt x="552" y="2785"/>
                    <a:pt x="1145" y="3703"/>
                  </a:cubicBezTo>
                  <a:cubicBezTo>
                    <a:pt x="1442" y="4156"/>
                    <a:pt x="1781" y="4551"/>
                    <a:pt x="2191" y="4806"/>
                  </a:cubicBezTo>
                  <a:cubicBezTo>
                    <a:pt x="2601" y="5046"/>
                    <a:pt x="3011" y="5187"/>
                    <a:pt x="3350" y="5258"/>
                  </a:cubicBezTo>
                  <a:cubicBezTo>
                    <a:pt x="3703" y="5343"/>
                    <a:pt x="3986" y="5357"/>
                    <a:pt x="4183" y="5357"/>
                  </a:cubicBezTo>
                  <a:cubicBezTo>
                    <a:pt x="4282" y="5343"/>
                    <a:pt x="4367" y="5343"/>
                    <a:pt x="4410" y="5329"/>
                  </a:cubicBezTo>
                  <a:cubicBezTo>
                    <a:pt x="4466" y="5329"/>
                    <a:pt x="4494" y="5329"/>
                    <a:pt x="4494" y="5315"/>
                  </a:cubicBezTo>
                  <a:cubicBezTo>
                    <a:pt x="4494" y="5312"/>
                    <a:pt x="4485" y="5312"/>
                    <a:pt x="4466" y="5312"/>
                  </a:cubicBezTo>
                  <a:cubicBezTo>
                    <a:pt x="4446" y="5312"/>
                    <a:pt x="4416" y="5312"/>
                    <a:pt x="4377" y="5312"/>
                  </a:cubicBezTo>
                  <a:cubicBezTo>
                    <a:pt x="4204" y="5312"/>
                    <a:pt x="3849" y="5301"/>
                    <a:pt x="3378" y="5173"/>
                  </a:cubicBezTo>
                  <a:cubicBezTo>
                    <a:pt x="3039" y="5088"/>
                    <a:pt x="2643" y="4947"/>
                    <a:pt x="2262" y="4707"/>
                  </a:cubicBezTo>
                  <a:cubicBezTo>
                    <a:pt x="1866" y="4467"/>
                    <a:pt x="1527" y="4071"/>
                    <a:pt x="1244" y="3633"/>
                  </a:cubicBezTo>
                  <a:cubicBezTo>
                    <a:pt x="665" y="2742"/>
                    <a:pt x="424" y="1782"/>
                    <a:pt x="269" y="1103"/>
                  </a:cubicBezTo>
                  <a:cubicBezTo>
                    <a:pt x="198" y="778"/>
                    <a:pt x="128" y="510"/>
                    <a:pt x="85" y="298"/>
                  </a:cubicBezTo>
                  <a:cubicBezTo>
                    <a:pt x="43" y="100"/>
                    <a:pt x="15" y="1"/>
                    <a:pt x="0"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8" name="Google Shape;418;p19"/>
            <p:cNvSpPr/>
            <p:nvPr/>
          </p:nvSpPr>
          <p:spPr>
            <a:xfrm>
              <a:off x="6694314" y="2882552"/>
              <a:ext cx="85205" cy="282495"/>
            </a:xfrm>
            <a:custGeom>
              <a:rect b="b" l="l" r="r" t="t"/>
              <a:pathLst>
                <a:path extrusionOk="0" h="5202" w="1569">
                  <a:moveTo>
                    <a:pt x="1526" y="1"/>
                  </a:moveTo>
                  <a:cubicBezTo>
                    <a:pt x="1498" y="1"/>
                    <a:pt x="1512" y="312"/>
                    <a:pt x="1470" y="807"/>
                  </a:cubicBezTo>
                  <a:cubicBezTo>
                    <a:pt x="1427" y="1301"/>
                    <a:pt x="1329" y="1994"/>
                    <a:pt x="1145" y="2728"/>
                  </a:cubicBezTo>
                  <a:cubicBezTo>
                    <a:pt x="961" y="3463"/>
                    <a:pt x="707" y="4113"/>
                    <a:pt x="466" y="4552"/>
                  </a:cubicBezTo>
                  <a:cubicBezTo>
                    <a:pt x="410" y="4650"/>
                    <a:pt x="353" y="4749"/>
                    <a:pt x="297" y="4834"/>
                  </a:cubicBezTo>
                  <a:cubicBezTo>
                    <a:pt x="240" y="4905"/>
                    <a:pt x="198" y="4975"/>
                    <a:pt x="156" y="5032"/>
                  </a:cubicBezTo>
                  <a:cubicBezTo>
                    <a:pt x="57" y="5131"/>
                    <a:pt x="0" y="5202"/>
                    <a:pt x="14" y="5202"/>
                  </a:cubicBezTo>
                  <a:cubicBezTo>
                    <a:pt x="14" y="5202"/>
                    <a:pt x="71" y="5159"/>
                    <a:pt x="184" y="5074"/>
                  </a:cubicBezTo>
                  <a:cubicBezTo>
                    <a:pt x="240" y="5004"/>
                    <a:pt x="297" y="4947"/>
                    <a:pt x="353" y="4877"/>
                  </a:cubicBezTo>
                  <a:cubicBezTo>
                    <a:pt x="410" y="4792"/>
                    <a:pt x="481" y="4693"/>
                    <a:pt x="551" y="4594"/>
                  </a:cubicBezTo>
                  <a:cubicBezTo>
                    <a:pt x="806" y="4156"/>
                    <a:pt x="1074" y="3506"/>
                    <a:pt x="1258" y="2757"/>
                  </a:cubicBezTo>
                  <a:cubicBezTo>
                    <a:pt x="1456" y="2008"/>
                    <a:pt x="1541" y="1315"/>
                    <a:pt x="1555" y="821"/>
                  </a:cubicBezTo>
                  <a:cubicBezTo>
                    <a:pt x="1569" y="566"/>
                    <a:pt x="1569" y="354"/>
                    <a:pt x="1555" y="213"/>
                  </a:cubicBezTo>
                  <a:cubicBezTo>
                    <a:pt x="1541" y="72"/>
                    <a:pt x="1526" y="1"/>
                    <a:pt x="1526"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19" name="Google Shape;419;p19"/>
            <p:cNvSpPr/>
            <p:nvPr/>
          </p:nvSpPr>
          <p:spPr>
            <a:xfrm>
              <a:off x="6496319" y="3037537"/>
              <a:ext cx="74452" cy="80046"/>
            </a:xfrm>
            <a:custGeom>
              <a:rect b="b" l="l" r="r" t="t"/>
              <a:pathLst>
                <a:path extrusionOk="0" h="1474" w="1371">
                  <a:moveTo>
                    <a:pt x="211" y="0"/>
                  </a:moveTo>
                  <a:cubicBezTo>
                    <a:pt x="200" y="0"/>
                    <a:pt x="110" y="101"/>
                    <a:pt x="57" y="313"/>
                  </a:cubicBezTo>
                  <a:cubicBezTo>
                    <a:pt x="0" y="525"/>
                    <a:pt x="14" y="864"/>
                    <a:pt x="240" y="1132"/>
                  </a:cubicBezTo>
                  <a:cubicBezTo>
                    <a:pt x="462" y="1393"/>
                    <a:pt x="755" y="1473"/>
                    <a:pt x="977" y="1473"/>
                  </a:cubicBezTo>
                  <a:cubicBezTo>
                    <a:pt x="996" y="1473"/>
                    <a:pt x="1014" y="1473"/>
                    <a:pt x="1032" y="1471"/>
                  </a:cubicBezTo>
                  <a:cubicBezTo>
                    <a:pt x="1258" y="1457"/>
                    <a:pt x="1371" y="1372"/>
                    <a:pt x="1371" y="1372"/>
                  </a:cubicBezTo>
                  <a:cubicBezTo>
                    <a:pt x="1368" y="1367"/>
                    <a:pt x="1360" y="1364"/>
                    <a:pt x="1348" y="1364"/>
                  </a:cubicBezTo>
                  <a:cubicBezTo>
                    <a:pt x="1308" y="1364"/>
                    <a:pt x="1220" y="1389"/>
                    <a:pt x="1097" y="1389"/>
                  </a:cubicBezTo>
                  <a:cubicBezTo>
                    <a:pt x="1076" y="1389"/>
                    <a:pt x="1054" y="1388"/>
                    <a:pt x="1032" y="1387"/>
                  </a:cubicBezTo>
                  <a:cubicBezTo>
                    <a:pt x="820" y="1387"/>
                    <a:pt x="537" y="1288"/>
                    <a:pt x="339" y="1062"/>
                  </a:cubicBezTo>
                  <a:cubicBezTo>
                    <a:pt x="141" y="821"/>
                    <a:pt x="113" y="525"/>
                    <a:pt x="141" y="327"/>
                  </a:cubicBezTo>
                  <a:cubicBezTo>
                    <a:pt x="170" y="115"/>
                    <a:pt x="240" y="2"/>
                    <a:pt x="212" y="2"/>
                  </a:cubicBezTo>
                  <a:cubicBezTo>
                    <a:pt x="212" y="1"/>
                    <a:pt x="212" y="0"/>
                    <a:pt x="211" y="0"/>
                  </a:cubicBezTo>
                  <a:close/>
                </a:path>
              </a:pathLst>
            </a:custGeom>
            <a:solidFill>
              <a:srgbClr val="FBFBF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0" name="Google Shape;420;p19"/>
            <p:cNvSpPr/>
            <p:nvPr/>
          </p:nvSpPr>
          <p:spPr>
            <a:xfrm>
              <a:off x="6513154" y="3015109"/>
              <a:ext cx="12382" cy="10481"/>
            </a:xfrm>
            <a:custGeom>
              <a:rect b="b" l="l" r="r" t="t"/>
              <a:pathLst>
                <a:path extrusionOk="0" h="193" w="228">
                  <a:moveTo>
                    <a:pt x="165" y="0"/>
                  </a:moveTo>
                  <a:cubicBezTo>
                    <a:pt x="138" y="0"/>
                    <a:pt x="105" y="14"/>
                    <a:pt x="72" y="47"/>
                  </a:cubicBezTo>
                  <a:cubicBezTo>
                    <a:pt x="15" y="90"/>
                    <a:pt x="1" y="160"/>
                    <a:pt x="29" y="189"/>
                  </a:cubicBezTo>
                  <a:cubicBezTo>
                    <a:pt x="34" y="191"/>
                    <a:pt x="40" y="192"/>
                    <a:pt x="46" y="192"/>
                  </a:cubicBezTo>
                  <a:cubicBezTo>
                    <a:pt x="73" y="192"/>
                    <a:pt x="110" y="167"/>
                    <a:pt x="156" y="132"/>
                  </a:cubicBezTo>
                  <a:cubicBezTo>
                    <a:pt x="199" y="90"/>
                    <a:pt x="227" y="47"/>
                    <a:pt x="213" y="19"/>
                  </a:cubicBezTo>
                  <a:cubicBezTo>
                    <a:pt x="201" y="7"/>
                    <a:pt x="185" y="0"/>
                    <a:pt x="165" y="0"/>
                  </a:cubicBezTo>
                  <a:close/>
                </a:path>
              </a:pathLst>
            </a:custGeom>
            <a:solidFill>
              <a:srgbClr val="FBFBFB"/>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1" name="Google Shape;421;p19"/>
            <p:cNvSpPr/>
            <p:nvPr/>
          </p:nvSpPr>
          <p:spPr>
            <a:xfrm>
              <a:off x="4688192" y="2647738"/>
              <a:ext cx="300904" cy="118222"/>
            </a:xfrm>
            <a:custGeom>
              <a:rect b="b" l="l" r="r" t="t"/>
              <a:pathLst>
                <a:path extrusionOk="0" h="2177" w="5541">
                  <a:moveTo>
                    <a:pt x="3124" y="1"/>
                  </a:moveTo>
                  <a:cubicBezTo>
                    <a:pt x="3124" y="1"/>
                    <a:pt x="2997" y="15"/>
                    <a:pt x="2771" y="57"/>
                  </a:cubicBezTo>
                  <a:cubicBezTo>
                    <a:pt x="2516" y="100"/>
                    <a:pt x="2191" y="170"/>
                    <a:pt x="1810" y="241"/>
                  </a:cubicBezTo>
                  <a:cubicBezTo>
                    <a:pt x="1612" y="283"/>
                    <a:pt x="1386" y="326"/>
                    <a:pt x="1146" y="368"/>
                  </a:cubicBezTo>
                  <a:cubicBezTo>
                    <a:pt x="920" y="425"/>
                    <a:pt x="651" y="453"/>
                    <a:pt x="397" y="580"/>
                  </a:cubicBezTo>
                  <a:cubicBezTo>
                    <a:pt x="255" y="637"/>
                    <a:pt x="142" y="750"/>
                    <a:pt x="72" y="891"/>
                  </a:cubicBezTo>
                  <a:cubicBezTo>
                    <a:pt x="1" y="1046"/>
                    <a:pt x="29" y="1244"/>
                    <a:pt x="142" y="1371"/>
                  </a:cubicBezTo>
                  <a:cubicBezTo>
                    <a:pt x="368" y="1626"/>
                    <a:pt x="708" y="1668"/>
                    <a:pt x="1004" y="1725"/>
                  </a:cubicBezTo>
                  <a:cubicBezTo>
                    <a:pt x="2248" y="1965"/>
                    <a:pt x="3379" y="2092"/>
                    <a:pt x="4198" y="2135"/>
                  </a:cubicBezTo>
                  <a:cubicBezTo>
                    <a:pt x="4622" y="2163"/>
                    <a:pt x="4947" y="2177"/>
                    <a:pt x="5187" y="2177"/>
                  </a:cubicBezTo>
                  <a:cubicBezTo>
                    <a:pt x="5414" y="2177"/>
                    <a:pt x="5541" y="2177"/>
                    <a:pt x="5541" y="2163"/>
                  </a:cubicBezTo>
                  <a:cubicBezTo>
                    <a:pt x="5541" y="2163"/>
                    <a:pt x="5414" y="2149"/>
                    <a:pt x="5187" y="2135"/>
                  </a:cubicBezTo>
                  <a:cubicBezTo>
                    <a:pt x="4933" y="2106"/>
                    <a:pt x="4608" y="2078"/>
                    <a:pt x="4212" y="2050"/>
                  </a:cubicBezTo>
                  <a:cubicBezTo>
                    <a:pt x="3393" y="1979"/>
                    <a:pt x="2262" y="1838"/>
                    <a:pt x="1033" y="1598"/>
                  </a:cubicBezTo>
                  <a:cubicBezTo>
                    <a:pt x="877" y="1569"/>
                    <a:pt x="722" y="1541"/>
                    <a:pt x="580" y="1499"/>
                  </a:cubicBezTo>
                  <a:cubicBezTo>
                    <a:pt x="453" y="1456"/>
                    <a:pt x="312" y="1386"/>
                    <a:pt x="227" y="1287"/>
                  </a:cubicBezTo>
                  <a:cubicBezTo>
                    <a:pt x="142" y="1188"/>
                    <a:pt x="128" y="1060"/>
                    <a:pt x="185" y="947"/>
                  </a:cubicBezTo>
                  <a:cubicBezTo>
                    <a:pt x="227" y="820"/>
                    <a:pt x="326" y="735"/>
                    <a:pt x="439" y="679"/>
                  </a:cubicBezTo>
                  <a:cubicBezTo>
                    <a:pt x="665" y="566"/>
                    <a:pt x="934" y="538"/>
                    <a:pt x="1174" y="467"/>
                  </a:cubicBezTo>
                  <a:cubicBezTo>
                    <a:pt x="1400" y="425"/>
                    <a:pt x="1626" y="368"/>
                    <a:pt x="1824" y="326"/>
                  </a:cubicBezTo>
                  <a:cubicBezTo>
                    <a:pt x="2220" y="241"/>
                    <a:pt x="2531" y="156"/>
                    <a:pt x="2785" y="100"/>
                  </a:cubicBezTo>
                  <a:cubicBezTo>
                    <a:pt x="2997" y="43"/>
                    <a:pt x="3124" y="15"/>
                    <a:pt x="3124"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2" name="Google Shape;422;p19"/>
            <p:cNvSpPr/>
            <p:nvPr/>
          </p:nvSpPr>
          <p:spPr>
            <a:xfrm>
              <a:off x="4713552" y="2752003"/>
              <a:ext cx="320834" cy="34647"/>
            </a:xfrm>
            <a:custGeom>
              <a:rect b="b" l="l" r="r" t="t"/>
              <a:pathLst>
                <a:path extrusionOk="0" h="638" w="5908">
                  <a:moveTo>
                    <a:pt x="11" y="1"/>
                  </a:moveTo>
                  <a:cubicBezTo>
                    <a:pt x="5" y="1"/>
                    <a:pt x="2" y="1"/>
                    <a:pt x="0" y="3"/>
                  </a:cubicBezTo>
                  <a:cubicBezTo>
                    <a:pt x="0" y="17"/>
                    <a:pt x="85" y="45"/>
                    <a:pt x="226" y="87"/>
                  </a:cubicBezTo>
                  <a:cubicBezTo>
                    <a:pt x="368" y="130"/>
                    <a:pt x="580" y="186"/>
                    <a:pt x="848" y="243"/>
                  </a:cubicBezTo>
                  <a:cubicBezTo>
                    <a:pt x="1371" y="370"/>
                    <a:pt x="2106" y="497"/>
                    <a:pt x="2926" y="568"/>
                  </a:cubicBezTo>
                  <a:cubicBezTo>
                    <a:pt x="3486" y="616"/>
                    <a:pt x="4013" y="638"/>
                    <a:pt x="4462" y="638"/>
                  </a:cubicBezTo>
                  <a:cubicBezTo>
                    <a:pt x="4670" y="638"/>
                    <a:pt x="4861" y="633"/>
                    <a:pt x="5031" y="624"/>
                  </a:cubicBezTo>
                  <a:cubicBezTo>
                    <a:pt x="5300" y="610"/>
                    <a:pt x="5526" y="596"/>
                    <a:pt x="5667" y="582"/>
                  </a:cubicBezTo>
                  <a:cubicBezTo>
                    <a:pt x="5823" y="554"/>
                    <a:pt x="5908" y="540"/>
                    <a:pt x="5908" y="540"/>
                  </a:cubicBezTo>
                  <a:cubicBezTo>
                    <a:pt x="5908" y="528"/>
                    <a:pt x="5847" y="523"/>
                    <a:pt x="5736" y="523"/>
                  </a:cubicBezTo>
                  <a:cubicBezTo>
                    <a:pt x="5585" y="523"/>
                    <a:pt x="5341" y="531"/>
                    <a:pt x="5031" y="540"/>
                  </a:cubicBezTo>
                  <a:cubicBezTo>
                    <a:pt x="4494" y="540"/>
                    <a:pt x="3759" y="525"/>
                    <a:pt x="2940" y="455"/>
                  </a:cubicBezTo>
                  <a:cubicBezTo>
                    <a:pt x="2120" y="370"/>
                    <a:pt x="1385" y="257"/>
                    <a:pt x="862" y="158"/>
                  </a:cubicBezTo>
                  <a:cubicBezTo>
                    <a:pt x="384" y="68"/>
                    <a:pt x="72" y="1"/>
                    <a:pt x="11"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3" name="Google Shape;423;p19"/>
            <p:cNvSpPr/>
            <p:nvPr/>
          </p:nvSpPr>
          <p:spPr>
            <a:xfrm>
              <a:off x="5814036" y="2521100"/>
              <a:ext cx="253333" cy="115398"/>
            </a:xfrm>
            <a:custGeom>
              <a:rect b="b" l="l" r="r" t="t"/>
              <a:pathLst>
                <a:path extrusionOk="0" h="2125" w="4665">
                  <a:moveTo>
                    <a:pt x="919" y="1"/>
                  </a:moveTo>
                  <a:cubicBezTo>
                    <a:pt x="622" y="1"/>
                    <a:pt x="396" y="15"/>
                    <a:pt x="241" y="15"/>
                  </a:cubicBezTo>
                  <a:cubicBezTo>
                    <a:pt x="85" y="29"/>
                    <a:pt x="1" y="29"/>
                    <a:pt x="1" y="43"/>
                  </a:cubicBezTo>
                  <a:cubicBezTo>
                    <a:pt x="1" y="57"/>
                    <a:pt x="340" y="71"/>
                    <a:pt x="905" y="86"/>
                  </a:cubicBezTo>
                  <a:cubicBezTo>
                    <a:pt x="1470" y="114"/>
                    <a:pt x="2262" y="142"/>
                    <a:pt x="3081" y="368"/>
                  </a:cubicBezTo>
                  <a:cubicBezTo>
                    <a:pt x="3293" y="411"/>
                    <a:pt x="3491" y="481"/>
                    <a:pt x="3675" y="552"/>
                  </a:cubicBezTo>
                  <a:cubicBezTo>
                    <a:pt x="3873" y="637"/>
                    <a:pt x="4042" y="707"/>
                    <a:pt x="4198" y="806"/>
                  </a:cubicBezTo>
                  <a:cubicBezTo>
                    <a:pt x="4339" y="919"/>
                    <a:pt x="4452" y="1047"/>
                    <a:pt x="4509" y="1188"/>
                  </a:cubicBezTo>
                  <a:cubicBezTo>
                    <a:pt x="4565" y="1329"/>
                    <a:pt x="4551" y="1485"/>
                    <a:pt x="4481" y="1598"/>
                  </a:cubicBezTo>
                  <a:cubicBezTo>
                    <a:pt x="4353" y="1824"/>
                    <a:pt x="4127" y="1937"/>
                    <a:pt x="4000" y="2008"/>
                  </a:cubicBezTo>
                  <a:cubicBezTo>
                    <a:pt x="3859" y="2078"/>
                    <a:pt x="3788" y="2121"/>
                    <a:pt x="3788" y="2121"/>
                  </a:cubicBezTo>
                  <a:cubicBezTo>
                    <a:pt x="3788" y="2123"/>
                    <a:pt x="3791" y="2124"/>
                    <a:pt x="3795" y="2124"/>
                  </a:cubicBezTo>
                  <a:cubicBezTo>
                    <a:pt x="3819" y="2124"/>
                    <a:pt x="3900" y="2097"/>
                    <a:pt x="4028" y="2050"/>
                  </a:cubicBezTo>
                  <a:cubicBezTo>
                    <a:pt x="4170" y="1979"/>
                    <a:pt x="4396" y="1895"/>
                    <a:pt x="4565" y="1640"/>
                  </a:cubicBezTo>
                  <a:cubicBezTo>
                    <a:pt x="4636" y="1513"/>
                    <a:pt x="4664" y="1329"/>
                    <a:pt x="4608" y="1146"/>
                  </a:cubicBezTo>
                  <a:cubicBezTo>
                    <a:pt x="4551" y="976"/>
                    <a:pt x="4410" y="835"/>
                    <a:pt x="4254" y="722"/>
                  </a:cubicBezTo>
                  <a:cubicBezTo>
                    <a:pt x="4099" y="608"/>
                    <a:pt x="3915" y="524"/>
                    <a:pt x="3732" y="439"/>
                  </a:cubicBezTo>
                  <a:cubicBezTo>
                    <a:pt x="3534" y="368"/>
                    <a:pt x="3336" y="298"/>
                    <a:pt x="3124" y="241"/>
                  </a:cubicBezTo>
                  <a:cubicBezTo>
                    <a:pt x="2276" y="15"/>
                    <a:pt x="1485" y="15"/>
                    <a:pt x="919"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4" name="Google Shape;424;p19"/>
            <p:cNvSpPr/>
            <p:nvPr/>
          </p:nvSpPr>
          <p:spPr>
            <a:xfrm>
              <a:off x="5998997" y="2499541"/>
              <a:ext cx="95197" cy="51644"/>
            </a:xfrm>
            <a:custGeom>
              <a:rect b="b" l="l" r="r" t="t"/>
              <a:pathLst>
                <a:path extrusionOk="0" h="951" w="1753">
                  <a:moveTo>
                    <a:pt x="84" y="0"/>
                  </a:moveTo>
                  <a:cubicBezTo>
                    <a:pt x="39" y="0"/>
                    <a:pt x="15" y="6"/>
                    <a:pt x="15" y="16"/>
                  </a:cubicBezTo>
                  <a:cubicBezTo>
                    <a:pt x="1" y="45"/>
                    <a:pt x="453" y="129"/>
                    <a:pt x="919" y="384"/>
                  </a:cubicBezTo>
                  <a:cubicBezTo>
                    <a:pt x="1380" y="641"/>
                    <a:pt x="1672" y="951"/>
                    <a:pt x="1720" y="951"/>
                  </a:cubicBezTo>
                  <a:cubicBezTo>
                    <a:pt x="1722" y="951"/>
                    <a:pt x="1723" y="950"/>
                    <a:pt x="1725" y="949"/>
                  </a:cubicBezTo>
                  <a:cubicBezTo>
                    <a:pt x="1753" y="935"/>
                    <a:pt x="1470" y="553"/>
                    <a:pt x="976" y="285"/>
                  </a:cubicBezTo>
                  <a:cubicBezTo>
                    <a:pt x="595" y="67"/>
                    <a:pt x="231" y="0"/>
                    <a:pt x="84"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5" name="Google Shape;425;p19"/>
            <p:cNvSpPr/>
            <p:nvPr/>
          </p:nvSpPr>
          <p:spPr>
            <a:xfrm>
              <a:off x="7949837" y="2421342"/>
              <a:ext cx="264031" cy="169160"/>
            </a:xfrm>
            <a:custGeom>
              <a:rect b="b" l="l" r="r" t="t"/>
              <a:pathLst>
                <a:path extrusionOk="0" h="3115" w="4862">
                  <a:moveTo>
                    <a:pt x="99" y="1"/>
                  </a:moveTo>
                  <a:cubicBezTo>
                    <a:pt x="28" y="1"/>
                    <a:pt x="0" y="15"/>
                    <a:pt x="0" y="15"/>
                  </a:cubicBezTo>
                  <a:cubicBezTo>
                    <a:pt x="0" y="15"/>
                    <a:pt x="127" y="29"/>
                    <a:pt x="382" y="57"/>
                  </a:cubicBezTo>
                  <a:cubicBezTo>
                    <a:pt x="636" y="85"/>
                    <a:pt x="989" y="128"/>
                    <a:pt x="1428" y="184"/>
                  </a:cubicBezTo>
                  <a:cubicBezTo>
                    <a:pt x="1880" y="255"/>
                    <a:pt x="2403" y="354"/>
                    <a:pt x="2968" y="481"/>
                  </a:cubicBezTo>
                  <a:cubicBezTo>
                    <a:pt x="3265" y="538"/>
                    <a:pt x="3561" y="622"/>
                    <a:pt x="3872" y="707"/>
                  </a:cubicBezTo>
                  <a:cubicBezTo>
                    <a:pt x="4028" y="750"/>
                    <a:pt x="4183" y="792"/>
                    <a:pt x="4325" y="877"/>
                  </a:cubicBezTo>
                  <a:cubicBezTo>
                    <a:pt x="4466" y="947"/>
                    <a:pt x="4593" y="1046"/>
                    <a:pt x="4664" y="1174"/>
                  </a:cubicBezTo>
                  <a:cubicBezTo>
                    <a:pt x="4734" y="1315"/>
                    <a:pt x="4720" y="1485"/>
                    <a:pt x="4664" y="1626"/>
                  </a:cubicBezTo>
                  <a:cubicBezTo>
                    <a:pt x="4593" y="1767"/>
                    <a:pt x="4494" y="1880"/>
                    <a:pt x="4367" y="1965"/>
                  </a:cubicBezTo>
                  <a:cubicBezTo>
                    <a:pt x="4113" y="2149"/>
                    <a:pt x="3816" y="2262"/>
                    <a:pt x="3547" y="2361"/>
                  </a:cubicBezTo>
                  <a:cubicBezTo>
                    <a:pt x="2996" y="2573"/>
                    <a:pt x="2487" y="2700"/>
                    <a:pt x="2049" y="2799"/>
                  </a:cubicBezTo>
                  <a:cubicBezTo>
                    <a:pt x="1611" y="2898"/>
                    <a:pt x="1258" y="2968"/>
                    <a:pt x="1018" y="3025"/>
                  </a:cubicBezTo>
                  <a:cubicBezTo>
                    <a:pt x="763" y="3067"/>
                    <a:pt x="636" y="3096"/>
                    <a:pt x="636" y="3110"/>
                  </a:cubicBezTo>
                  <a:cubicBezTo>
                    <a:pt x="636" y="3113"/>
                    <a:pt x="645" y="3115"/>
                    <a:pt x="662" y="3115"/>
                  </a:cubicBezTo>
                  <a:cubicBezTo>
                    <a:pt x="713" y="3115"/>
                    <a:pt x="837" y="3099"/>
                    <a:pt x="1018" y="3067"/>
                  </a:cubicBezTo>
                  <a:cubicBezTo>
                    <a:pt x="1272" y="3039"/>
                    <a:pt x="1625" y="2983"/>
                    <a:pt x="2063" y="2884"/>
                  </a:cubicBezTo>
                  <a:cubicBezTo>
                    <a:pt x="2502" y="2799"/>
                    <a:pt x="3024" y="2672"/>
                    <a:pt x="3590" y="2474"/>
                  </a:cubicBezTo>
                  <a:cubicBezTo>
                    <a:pt x="3872" y="2361"/>
                    <a:pt x="4169" y="2262"/>
                    <a:pt x="4438" y="2064"/>
                  </a:cubicBezTo>
                  <a:cubicBezTo>
                    <a:pt x="4579" y="1965"/>
                    <a:pt x="4706" y="1838"/>
                    <a:pt x="4777" y="1668"/>
                  </a:cubicBezTo>
                  <a:cubicBezTo>
                    <a:pt x="4847" y="1499"/>
                    <a:pt x="4862" y="1301"/>
                    <a:pt x="4763" y="1131"/>
                  </a:cubicBezTo>
                  <a:cubicBezTo>
                    <a:pt x="4678" y="947"/>
                    <a:pt x="4522" y="834"/>
                    <a:pt x="4381" y="764"/>
                  </a:cubicBezTo>
                  <a:cubicBezTo>
                    <a:pt x="4226" y="679"/>
                    <a:pt x="4056" y="637"/>
                    <a:pt x="3901" y="594"/>
                  </a:cubicBezTo>
                  <a:cubicBezTo>
                    <a:pt x="3590" y="509"/>
                    <a:pt x="3293" y="425"/>
                    <a:pt x="2996" y="368"/>
                  </a:cubicBezTo>
                  <a:cubicBezTo>
                    <a:pt x="2417" y="241"/>
                    <a:pt x="1894" y="156"/>
                    <a:pt x="1442" y="100"/>
                  </a:cubicBezTo>
                  <a:cubicBezTo>
                    <a:pt x="1004" y="57"/>
                    <a:pt x="636" y="29"/>
                    <a:pt x="382" y="15"/>
                  </a:cubicBezTo>
                  <a:cubicBezTo>
                    <a:pt x="255" y="15"/>
                    <a:pt x="170" y="1"/>
                    <a:pt x="99" y="1"/>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6" name="Google Shape;426;p19"/>
            <p:cNvSpPr/>
            <p:nvPr/>
          </p:nvSpPr>
          <p:spPr>
            <a:xfrm>
              <a:off x="8227605" y="2443227"/>
              <a:ext cx="55337" cy="86399"/>
            </a:xfrm>
            <a:custGeom>
              <a:rect b="b" l="l" r="r" t="t"/>
              <a:pathLst>
                <a:path extrusionOk="0" h="1591" w="1019">
                  <a:moveTo>
                    <a:pt x="31" y="0"/>
                  </a:moveTo>
                  <a:cubicBezTo>
                    <a:pt x="12" y="0"/>
                    <a:pt x="1" y="3"/>
                    <a:pt x="1" y="7"/>
                  </a:cubicBezTo>
                  <a:cubicBezTo>
                    <a:pt x="1" y="22"/>
                    <a:pt x="100" y="64"/>
                    <a:pt x="255" y="149"/>
                  </a:cubicBezTo>
                  <a:cubicBezTo>
                    <a:pt x="411" y="248"/>
                    <a:pt x="595" y="403"/>
                    <a:pt x="736" y="643"/>
                  </a:cubicBezTo>
                  <a:cubicBezTo>
                    <a:pt x="863" y="870"/>
                    <a:pt x="905" y="1124"/>
                    <a:pt x="920" y="1293"/>
                  </a:cubicBezTo>
                  <a:cubicBezTo>
                    <a:pt x="920" y="1477"/>
                    <a:pt x="891" y="1590"/>
                    <a:pt x="905" y="1590"/>
                  </a:cubicBezTo>
                  <a:cubicBezTo>
                    <a:pt x="920" y="1590"/>
                    <a:pt x="976" y="1491"/>
                    <a:pt x="1004" y="1293"/>
                  </a:cubicBezTo>
                  <a:cubicBezTo>
                    <a:pt x="1018" y="1110"/>
                    <a:pt x="976" y="841"/>
                    <a:pt x="835" y="587"/>
                  </a:cubicBezTo>
                  <a:cubicBezTo>
                    <a:pt x="693" y="318"/>
                    <a:pt x="467" y="149"/>
                    <a:pt x="298" y="78"/>
                  </a:cubicBezTo>
                  <a:cubicBezTo>
                    <a:pt x="177" y="18"/>
                    <a:pt x="78" y="0"/>
                    <a:pt x="31"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7" name="Google Shape;427;p19"/>
            <p:cNvSpPr/>
            <p:nvPr/>
          </p:nvSpPr>
          <p:spPr>
            <a:xfrm>
              <a:off x="7034261" y="2465872"/>
              <a:ext cx="72226" cy="153520"/>
            </a:xfrm>
            <a:custGeom>
              <a:rect b="b" l="l" r="r" t="t"/>
              <a:pathLst>
                <a:path extrusionOk="0" h="2827" w="1330">
                  <a:moveTo>
                    <a:pt x="1329" y="0"/>
                  </a:moveTo>
                  <a:cubicBezTo>
                    <a:pt x="1315" y="0"/>
                    <a:pt x="1258" y="0"/>
                    <a:pt x="1159" y="14"/>
                  </a:cubicBezTo>
                  <a:cubicBezTo>
                    <a:pt x="1061" y="29"/>
                    <a:pt x="919" y="71"/>
                    <a:pt x="764" y="170"/>
                  </a:cubicBezTo>
                  <a:cubicBezTo>
                    <a:pt x="594" y="255"/>
                    <a:pt x="425" y="396"/>
                    <a:pt x="283" y="594"/>
                  </a:cubicBezTo>
                  <a:cubicBezTo>
                    <a:pt x="142" y="792"/>
                    <a:pt x="29" y="1060"/>
                    <a:pt x="15" y="1343"/>
                  </a:cubicBezTo>
                  <a:cubicBezTo>
                    <a:pt x="1" y="1625"/>
                    <a:pt x="71" y="1908"/>
                    <a:pt x="198" y="2120"/>
                  </a:cubicBezTo>
                  <a:cubicBezTo>
                    <a:pt x="312" y="2332"/>
                    <a:pt x="467" y="2488"/>
                    <a:pt x="608" y="2601"/>
                  </a:cubicBezTo>
                  <a:cubicBezTo>
                    <a:pt x="764" y="2714"/>
                    <a:pt x="905" y="2770"/>
                    <a:pt x="1004" y="2798"/>
                  </a:cubicBezTo>
                  <a:cubicBezTo>
                    <a:pt x="1103" y="2827"/>
                    <a:pt x="1159" y="2827"/>
                    <a:pt x="1159" y="2827"/>
                  </a:cubicBezTo>
                  <a:cubicBezTo>
                    <a:pt x="1159" y="2798"/>
                    <a:pt x="933" y="2756"/>
                    <a:pt x="665" y="2530"/>
                  </a:cubicBezTo>
                  <a:cubicBezTo>
                    <a:pt x="410" y="2318"/>
                    <a:pt x="100" y="1880"/>
                    <a:pt x="128" y="1357"/>
                  </a:cubicBezTo>
                  <a:cubicBezTo>
                    <a:pt x="170" y="820"/>
                    <a:pt x="509" y="424"/>
                    <a:pt x="806" y="241"/>
                  </a:cubicBezTo>
                  <a:cubicBezTo>
                    <a:pt x="1103" y="43"/>
                    <a:pt x="1329" y="29"/>
                    <a:pt x="1329" y="0"/>
                  </a:cubicBezTo>
                  <a:close/>
                </a:path>
              </a:pathLst>
            </a:custGeom>
            <a:solidFill>
              <a:srgbClr val="3D3D3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8" name="Google Shape;428;p19"/>
            <p:cNvSpPr/>
            <p:nvPr/>
          </p:nvSpPr>
          <p:spPr>
            <a:xfrm>
              <a:off x="7066518" y="3200614"/>
              <a:ext cx="165033" cy="147329"/>
            </a:xfrm>
            <a:custGeom>
              <a:rect b="b" l="l" r="r" t="t"/>
              <a:pathLst>
                <a:path extrusionOk="0" h="2713" w="3039">
                  <a:moveTo>
                    <a:pt x="1517" y="1"/>
                  </a:moveTo>
                  <a:cubicBezTo>
                    <a:pt x="1207" y="1"/>
                    <a:pt x="895" y="105"/>
                    <a:pt x="636" y="320"/>
                  </a:cubicBezTo>
                  <a:cubicBezTo>
                    <a:pt x="71" y="814"/>
                    <a:pt x="0" y="1662"/>
                    <a:pt x="495" y="2228"/>
                  </a:cubicBezTo>
                  <a:cubicBezTo>
                    <a:pt x="760" y="2548"/>
                    <a:pt x="1142" y="2712"/>
                    <a:pt x="1526" y="2712"/>
                  </a:cubicBezTo>
                  <a:cubicBezTo>
                    <a:pt x="1837" y="2712"/>
                    <a:pt x="2150" y="2604"/>
                    <a:pt x="2403" y="2383"/>
                  </a:cubicBezTo>
                  <a:cubicBezTo>
                    <a:pt x="2968" y="1902"/>
                    <a:pt x="3039" y="1040"/>
                    <a:pt x="2558" y="475"/>
                  </a:cubicBezTo>
                  <a:cubicBezTo>
                    <a:pt x="2284" y="162"/>
                    <a:pt x="1902" y="1"/>
                    <a:pt x="1517"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29" name="Google Shape;429;p19"/>
            <p:cNvSpPr/>
            <p:nvPr/>
          </p:nvSpPr>
          <p:spPr>
            <a:xfrm>
              <a:off x="7160139" y="3284732"/>
              <a:ext cx="312417" cy="295528"/>
            </a:xfrm>
            <a:custGeom>
              <a:rect b="b" l="l" r="r" t="t"/>
              <a:pathLst>
                <a:path extrusionOk="0" h="5442" w="5753">
                  <a:moveTo>
                    <a:pt x="820" y="0"/>
                  </a:moveTo>
                  <a:lnTo>
                    <a:pt x="0" y="933"/>
                  </a:lnTo>
                  <a:lnTo>
                    <a:pt x="4918" y="5441"/>
                  </a:lnTo>
                  <a:lnTo>
                    <a:pt x="5752" y="4480"/>
                  </a:lnTo>
                  <a:lnTo>
                    <a:pt x="820" y="0"/>
                  </a:ln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0" name="Google Shape;430;p19"/>
            <p:cNvSpPr/>
            <p:nvPr/>
          </p:nvSpPr>
          <p:spPr>
            <a:xfrm>
              <a:off x="7405705" y="3500213"/>
              <a:ext cx="153520" cy="137229"/>
            </a:xfrm>
            <a:custGeom>
              <a:rect b="b" l="l" r="r" t="t"/>
              <a:pathLst>
                <a:path extrusionOk="0" h="2527" w="2827">
                  <a:moveTo>
                    <a:pt x="1406" y="1"/>
                  </a:moveTo>
                  <a:cubicBezTo>
                    <a:pt x="1117" y="1"/>
                    <a:pt x="827" y="98"/>
                    <a:pt x="594" y="300"/>
                  </a:cubicBezTo>
                  <a:cubicBezTo>
                    <a:pt x="57" y="752"/>
                    <a:pt x="1" y="1558"/>
                    <a:pt x="453" y="2081"/>
                  </a:cubicBezTo>
                  <a:cubicBezTo>
                    <a:pt x="701" y="2376"/>
                    <a:pt x="1053" y="2526"/>
                    <a:pt x="1408" y="2526"/>
                  </a:cubicBezTo>
                  <a:cubicBezTo>
                    <a:pt x="1698" y="2526"/>
                    <a:pt x="1992" y="2426"/>
                    <a:pt x="2233" y="2222"/>
                  </a:cubicBezTo>
                  <a:cubicBezTo>
                    <a:pt x="2756" y="1770"/>
                    <a:pt x="2827" y="978"/>
                    <a:pt x="2375" y="441"/>
                  </a:cubicBezTo>
                  <a:cubicBezTo>
                    <a:pt x="2124" y="152"/>
                    <a:pt x="1765" y="1"/>
                    <a:pt x="1406"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1" name="Google Shape;431;p19"/>
            <p:cNvSpPr/>
            <p:nvPr/>
          </p:nvSpPr>
          <p:spPr>
            <a:xfrm>
              <a:off x="7405705" y="3500213"/>
              <a:ext cx="153520" cy="137229"/>
            </a:xfrm>
            <a:custGeom>
              <a:rect b="b" l="l" r="r" t="t"/>
              <a:pathLst>
                <a:path extrusionOk="0" h="2527" w="2827">
                  <a:moveTo>
                    <a:pt x="1406" y="1"/>
                  </a:moveTo>
                  <a:cubicBezTo>
                    <a:pt x="1117" y="1"/>
                    <a:pt x="827" y="98"/>
                    <a:pt x="594" y="300"/>
                  </a:cubicBezTo>
                  <a:cubicBezTo>
                    <a:pt x="57" y="752"/>
                    <a:pt x="1" y="1558"/>
                    <a:pt x="453" y="2081"/>
                  </a:cubicBezTo>
                  <a:cubicBezTo>
                    <a:pt x="701" y="2376"/>
                    <a:pt x="1053" y="2526"/>
                    <a:pt x="1408" y="2526"/>
                  </a:cubicBezTo>
                  <a:cubicBezTo>
                    <a:pt x="1698" y="2526"/>
                    <a:pt x="1992" y="2426"/>
                    <a:pt x="2233" y="2222"/>
                  </a:cubicBezTo>
                  <a:cubicBezTo>
                    <a:pt x="2756" y="1770"/>
                    <a:pt x="2827" y="978"/>
                    <a:pt x="2375" y="441"/>
                  </a:cubicBezTo>
                  <a:cubicBezTo>
                    <a:pt x="2124" y="152"/>
                    <a:pt x="1765" y="1"/>
                    <a:pt x="1406"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2" name="Google Shape;432;p19"/>
            <p:cNvSpPr/>
            <p:nvPr/>
          </p:nvSpPr>
          <p:spPr>
            <a:xfrm>
              <a:off x="7028124" y="2866477"/>
              <a:ext cx="155855" cy="450514"/>
            </a:xfrm>
            <a:custGeom>
              <a:rect b="b" l="l" r="r" t="t"/>
              <a:pathLst>
                <a:path extrusionOk="0" h="8296" w="2870">
                  <a:moveTo>
                    <a:pt x="664" y="1"/>
                  </a:moveTo>
                  <a:cubicBezTo>
                    <a:pt x="622" y="1"/>
                    <a:pt x="580" y="5"/>
                    <a:pt x="538" y="14"/>
                  </a:cubicBezTo>
                  <a:cubicBezTo>
                    <a:pt x="213" y="85"/>
                    <a:pt x="1" y="410"/>
                    <a:pt x="71" y="735"/>
                  </a:cubicBezTo>
                  <a:lnTo>
                    <a:pt x="1612" y="7815"/>
                  </a:lnTo>
                  <a:cubicBezTo>
                    <a:pt x="1673" y="8098"/>
                    <a:pt x="1927" y="8295"/>
                    <a:pt x="2206" y="8295"/>
                  </a:cubicBezTo>
                  <a:cubicBezTo>
                    <a:pt x="2248" y="8295"/>
                    <a:pt x="2290" y="8291"/>
                    <a:pt x="2332" y="8282"/>
                  </a:cubicBezTo>
                  <a:cubicBezTo>
                    <a:pt x="2657" y="8211"/>
                    <a:pt x="2869" y="7886"/>
                    <a:pt x="2799" y="7561"/>
                  </a:cubicBezTo>
                  <a:lnTo>
                    <a:pt x="1258" y="481"/>
                  </a:lnTo>
                  <a:cubicBezTo>
                    <a:pt x="1197" y="198"/>
                    <a:pt x="943" y="1"/>
                    <a:pt x="664" y="1"/>
                  </a:cubicBezTo>
                  <a:close/>
                </a:path>
              </a:pathLst>
            </a:custGeom>
            <a:solidFill>
              <a:srgbClr val="728A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433" name="Google Shape;433;p19"/>
            <p:cNvSpPr/>
            <p:nvPr/>
          </p:nvSpPr>
          <p:spPr>
            <a:xfrm>
              <a:off x="7028124" y="2866477"/>
              <a:ext cx="155855" cy="450514"/>
            </a:xfrm>
            <a:custGeom>
              <a:rect b="b" l="l" r="r" t="t"/>
              <a:pathLst>
                <a:path extrusionOk="0" h="8296" w="2870">
                  <a:moveTo>
                    <a:pt x="664" y="1"/>
                  </a:moveTo>
                  <a:cubicBezTo>
                    <a:pt x="622" y="1"/>
                    <a:pt x="580" y="5"/>
                    <a:pt x="538" y="14"/>
                  </a:cubicBezTo>
                  <a:cubicBezTo>
                    <a:pt x="213" y="85"/>
                    <a:pt x="1" y="410"/>
                    <a:pt x="71" y="735"/>
                  </a:cubicBezTo>
                  <a:lnTo>
                    <a:pt x="1612" y="7815"/>
                  </a:lnTo>
                  <a:cubicBezTo>
                    <a:pt x="1673" y="8098"/>
                    <a:pt x="1927" y="8295"/>
                    <a:pt x="2206" y="8295"/>
                  </a:cubicBezTo>
                  <a:cubicBezTo>
                    <a:pt x="2248" y="8295"/>
                    <a:pt x="2290" y="8291"/>
                    <a:pt x="2332" y="8282"/>
                  </a:cubicBezTo>
                  <a:cubicBezTo>
                    <a:pt x="2657" y="8211"/>
                    <a:pt x="2869" y="7886"/>
                    <a:pt x="2799" y="7561"/>
                  </a:cubicBezTo>
                  <a:lnTo>
                    <a:pt x="1258" y="481"/>
                  </a:lnTo>
                  <a:cubicBezTo>
                    <a:pt x="1197" y="198"/>
                    <a:pt x="943" y="1"/>
                    <a:pt x="664" y="1"/>
                  </a:cubicBezTo>
                  <a:close/>
                </a:path>
              </a:pathLst>
            </a:custGeom>
            <a:solidFill>
              <a:srgbClr val="000000"/>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0"/>
          <p:cNvSpPr txBox="1"/>
          <p:nvPr>
            <p:ph type="title"/>
          </p:nvPr>
        </p:nvSpPr>
        <p:spPr>
          <a:xfrm>
            <a:off x="876250" y="1220900"/>
            <a:ext cx="6116100" cy="40572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3600">
                <a:latin typeface="Montserrat Medium"/>
                <a:ea typeface="Montserrat Medium"/>
                <a:cs typeface="Montserrat Medium"/>
                <a:sym typeface="Montserrat Medium"/>
              </a:rPr>
              <a:t>Peppers &amp; Pak Choi</a:t>
            </a:r>
            <a:endParaRPr sz="3600">
              <a:latin typeface="Montserrat Medium"/>
              <a:ea typeface="Montserrat Medium"/>
              <a:cs typeface="Montserrat Medium"/>
              <a:sym typeface="Montserrat Medium"/>
            </a:endParaRPr>
          </a:p>
          <a:p>
            <a:pPr indent="0" lvl="0" marL="0" rtl="0" algn="l">
              <a:spcBef>
                <a:spcPts val="0"/>
              </a:spcBef>
              <a:spcAft>
                <a:spcPts val="0"/>
              </a:spcAft>
              <a:buNone/>
            </a:pPr>
            <a:r>
              <a:t/>
            </a:r>
            <a:endParaRPr>
              <a:latin typeface="Lato"/>
              <a:ea typeface="Lato"/>
              <a:cs typeface="Lato"/>
              <a:sym typeface="Lato"/>
            </a:endParaRPr>
          </a:p>
          <a:p>
            <a:pPr indent="0" lvl="0" marL="0" rtl="0" algn="l">
              <a:lnSpc>
                <a:spcPct val="115000"/>
              </a:lnSpc>
              <a:spcBef>
                <a:spcPts val="0"/>
              </a:spcBef>
              <a:spcAft>
                <a:spcPts val="0"/>
              </a:spcAft>
              <a:buNone/>
            </a:pPr>
            <a:r>
              <a:rPr lang="en" sz="1800">
                <a:latin typeface="Lato"/>
                <a:ea typeface="Lato"/>
                <a:cs typeface="Lato"/>
                <a:sym typeface="Lato"/>
              </a:rPr>
              <a:t>The life cycle to maturity is very short.</a:t>
            </a:r>
            <a:endParaRPr sz="18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We would be able to repeat certain parts of the experiment at least twice. </a:t>
            </a:r>
            <a:endParaRPr sz="1800">
              <a:latin typeface="Lato"/>
              <a:ea typeface="Lato"/>
              <a:cs typeface="Lato"/>
              <a:sym typeface="Lato"/>
            </a:endParaRPr>
          </a:p>
        </p:txBody>
      </p:sp>
      <p:sp>
        <p:nvSpPr>
          <p:cNvPr id="440" name="Google Shape;440;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1"/>
          <p:cNvSpPr txBox="1"/>
          <p:nvPr>
            <p:ph type="title"/>
          </p:nvPr>
        </p:nvSpPr>
        <p:spPr>
          <a:xfrm>
            <a:off x="745575" y="324154"/>
            <a:ext cx="6116100" cy="8586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3200">
                <a:latin typeface="Montserrat Medium"/>
                <a:ea typeface="Montserrat Medium"/>
                <a:cs typeface="Montserrat Medium"/>
                <a:sym typeface="Montserrat Medium"/>
              </a:rPr>
              <a:t>Additional Materials</a:t>
            </a:r>
            <a:endParaRPr sz="3200">
              <a:latin typeface="Montserrat Medium"/>
              <a:ea typeface="Montserrat Medium"/>
              <a:cs typeface="Montserrat Medium"/>
              <a:sym typeface="Montserrat Medium"/>
            </a:endParaRPr>
          </a:p>
        </p:txBody>
      </p:sp>
      <p:sp>
        <p:nvSpPr>
          <p:cNvPr id="447" name="Google Shape;447;p21"/>
          <p:cNvSpPr txBox="1"/>
          <p:nvPr>
            <p:ph idx="4294967295" type="subTitle"/>
          </p:nvPr>
        </p:nvSpPr>
        <p:spPr>
          <a:xfrm>
            <a:off x="667650" y="1182750"/>
            <a:ext cx="10428600" cy="22749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0"/>
              </a:spcAft>
              <a:buNone/>
            </a:pPr>
            <a:r>
              <a:rPr lang="en" sz="2400">
                <a:solidFill>
                  <a:schemeClr val="lt1"/>
                </a:solidFill>
              </a:rPr>
              <a:t>In addition to the </a:t>
            </a:r>
            <a:r>
              <a:rPr lang="en" sz="2400">
                <a:solidFill>
                  <a:schemeClr val="lt1"/>
                </a:solidFill>
              </a:rPr>
              <a:t>drone</a:t>
            </a:r>
            <a:r>
              <a:rPr lang="en" sz="2400">
                <a:solidFill>
                  <a:schemeClr val="lt1"/>
                </a:solidFill>
              </a:rPr>
              <a:t> we also procured a water sensor for the water-stress part of the project. </a:t>
            </a:r>
            <a:endParaRPr sz="2400">
              <a:solidFill>
                <a:schemeClr val="lt1"/>
              </a:solidFill>
            </a:endParaRPr>
          </a:p>
          <a:p>
            <a:pPr indent="0" lvl="0" marL="0" rtl="0" algn="l">
              <a:spcBef>
                <a:spcPts val="1600"/>
              </a:spcBef>
              <a:spcAft>
                <a:spcPts val="0"/>
              </a:spcAft>
              <a:buNone/>
            </a:pPr>
            <a:r>
              <a:rPr lang="en" sz="2400">
                <a:solidFill>
                  <a:schemeClr val="lt1"/>
                </a:solidFill>
              </a:rPr>
              <a:t>For labelling Matlab and Image labeler were used to label the images.</a:t>
            </a:r>
            <a:endParaRPr sz="2400">
              <a:solidFill>
                <a:schemeClr val="lt1"/>
              </a:solidFill>
            </a:endParaRPr>
          </a:p>
          <a:p>
            <a:pPr indent="0" lvl="0" marL="0" rtl="0" algn="l">
              <a:spcBef>
                <a:spcPts val="1600"/>
              </a:spcBef>
              <a:spcAft>
                <a:spcPts val="1600"/>
              </a:spcAft>
              <a:buNone/>
            </a:pPr>
            <a:r>
              <a:rPr lang="en" sz="2400">
                <a:solidFill>
                  <a:schemeClr val="lt1"/>
                </a:solidFill>
              </a:rPr>
              <a:t>The data was collected during peak lighting. </a:t>
            </a:r>
            <a:endParaRPr sz="2400">
              <a:solidFill>
                <a:schemeClr val="lt1"/>
              </a:solidFill>
            </a:endParaRPr>
          </a:p>
        </p:txBody>
      </p:sp>
      <p:pic>
        <p:nvPicPr>
          <p:cNvPr id="448" name="Google Shape;448;p21"/>
          <p:cNvPicPr preferRelativeResize="0"/>
          <p:nvPr/>
        </p:nvPicPr>
        <p:blipFill>
          <a:blip r:embed="rId3">
            <a:alphaModFix/>
          </a:blip>
          <a:stretch>
            <a:fillRect/>
          </a:stretch>
        </p:blipFill>
        <p:spPr>
          <a:xfrm>
            <a:off x="3548250" y="3604925"/>
            <a:ext cx="5095500" cy="2833400"/>
          </a:xfrm>
          <a:prstGeom prst="rect">
            <a:avLst/>
          </a:prstGeom>
          <a:noFill/>
          <a:ln>
            <a:noFill/>
          </a:ln>
        </p:spPr>
      </p:pic>
      <p:sp>
        <p:nvSpPr>
          <p:cNvPr id="449" name="Google Shape;449;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2"/>
          <p:cNvSpPr txBox="1"/>
          <p:nvPr>
            <p:ph type="ctrTitle"/>
          </p:nvPr>
        </p:nvSpPr>
        <p:spPr>
          <a:xfrm>
            <a:off x="488050" y="313825"/>
            <a:ext cx="11003100" cy="612600"/>
          </a:xfrm>
          <a:prstGeom prst="rect">
            <a:avLst/>
          </a:prstGeom>
          <a:noFill/>
          <a:ln>
            <a:noFill/>
          </a:ln>
        </p:spPr>
        <p:txBody>
          <a:bodyPr anchorCtr="0" anchor="b" bIns="0" lIns="0" spcFirstLastPara="1" rIns="0" wrap="square" tIns="0">
            <a:noAutofit/>
          </a:bodyPr>
          <a:lstStyle/>
          <a:p>
            <a:pPr indent="-381000" lvl="0" marL="457200" rtl="0" algn="l">
              <a:spcBef>
                <a:spcPts val="0"/>
              </a:spcBef>
              <a:spcAft>
                <a:spcPts val="0"/>
              </a:spcAft>
              <a:buClr>
                <a:schemeClr val="dk1"/>
              </a:buClr>
              <a:buSzPts val="2400"/>
              <a:buFont typeface="Arial"/>
              <a:buNone/>
            </a:pPr>
            <a:r>
              <a:rPr lang="en" sz="3200"/>
              <a:t>Data Processing</a:t>
            </a:r>
            <a:endParaRPr/>
          </a:p>
        </p:txBody>
      </p:sp>
      <p:sp>
        <p:nvSpPr>
          <p:cNvPr id="455" name="Google Shape;455;p22"/>
          <p:cNvSpPr txBox="1"/>
          <p:nvPr>
            <p:ph idx="1" type="subTitle"/>
          </p:nvPr>
        </p:nvSpPr>
        <p:spPr>
          <a:xfrm>
            <a:off x="488050" y="4290375"/>
            <a:ext cx="10577400" cy="116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2400"/>
              <a:buNone/>
            </a:pPr>
            <a:r>
              <a:rPr lang="en" sz="1500">
                <a:solidFill>
                  <a:schemeClr val="lt1"/>
                </a:solidFill>
              </a:rPr>
              <a:t>Data processing was simply the task of collecting the video. </a:t>
            </a:r>
            <a:endParaRPr sz="1500">
              <a:solidFill>
                <a:schemeClr val="lt1"/>
              </a:solidFill>
            </a:endParaRPr>
          </a:p>
          <a:p>
            <a:pPr indent="0" lvl="0" marL="0" rtl="0" algn="l">
              <a:lnSpc>
                <a:spcPct val="100000"/>
              </a:lnSpc>
              <a:spcBef>
                <a:spcPts val="0"/>
              </a:spcBef>
              <a:spcAft>
                <a:spcPts val="0"/>
              </a:spcAft>
              <a:buSzPts val="2400"/>
              <a:buNone/>
            </a:pPr>
            <a:r>
              <a:rPr lang="en" sz="1500">
                <a:solidFill>
                  <a:schemeClr val="lt1"/>
                </a:solidFill>
              </a:rPr>
              <a:t>Splicing the frames and determining which images were best to use for the models.</a:t>
            </a:r>
            <a:endParaRPr sz="1500">
              <a:solidFill>
                <a:schemeClr val="lt1"/>
              </a:solidFill>
            </a:endParaRPr>
          </a:p>
          <a:p>
            <a:pPr indent="0" lvl="0" marL="0" rtl="0" algn="l">
              <a:lnSpc>
                <a:spcPct val="100000"/>
              </a:lnSpc>
              <a:spcBef>
                <a:spcPts val="0"/>
              </a:spcBef>
              <a:spcAft>
                <a:spcPts val="0"/>
              </a:spcAft>
              <a:buSzPts val="2400"/>
              <a:buNone/>
            </a:pPr>
            <a:r>
              <a:rPr lang="en" sz="1500">
                <a:solidFill>
                  <a:schemeClr val="lt1"/>
                </a:solidFill>
              </a:rPr>
              <a:t>Generally we avoided blurry images, images with artifacts and images with too much overlap. </a:t>
            </a:r>
            <a:endParaRPr sz="1500">
              <a:solidFill>
                <a:schemeClr val="lt1"/>
              </a:solidFill>
            </a:endParaRPr>
          </a:p>
          <a:p>
            <a:pPr indent="0" lvl="0" marL="0" rtl="0" algn="l">
              <a:lnSpc>
                <a:spcPct val="100000"/>
              </a:lnSpc>
              <a:spcBef>
                <a:spcPts val="0"/>
              </a:spcBef>
              <a:spcAft>
                <a:spcPts val="0"/>
              </a:spcAft>
              <a:buSzPts val="2400"/>
              <a:buNone/>
            </a:pPr>
            <a:r>
              <a:t/>
            </a:r>
            <a:endParaRPr sz="1500">
              <a:solidFill>
                <a:schemeClr val="lt1"/>
              </a:solidFill>
            </a:endParaRPr>
          </a:p>
          <a:p>
            <a:pPr indent="0" lvl="0" marL="0" rtl="0" algn="l">
              <a:lnSpc>
                <a:spcPct val="100000"/>
              </a:lnSpc>
              <a:spcBef>
                <a:spcPts val="0"/>
              </a:spcBef>
              <a:spcAft>
                <a:spcPts val="0"/>
              </a:spcAft>
              <a:buSzPts val="2400"/>
              <a:buNone/>
            </a:pPr>
            <a:r>
              <a:rPr lang="en" sz="1500">
                <a:solidFill>
                  <a:schemeClr val="lt1"/>
                </a:solidFill>
              </a:rPr>
              <a:t>The processed images would then be labelled. </a:t>
            </a:r>
            <a:endParaRPr sz="1500">
              <a:solidFill>
                <a:schemeClr val="lt1"/>
              </a:solidFill>
            </a:endParaRPr>
          </a:p>
        </p:txBody>
      </p:sp>
      <p:sp>
        <p:nvSpPr>
          <p:cNvPr id="456" name="Google Shape;456;p22"/>
          <p:cNvSpPr txBox="1"/>
          <p:nvPr>
            <p:ph idx="4294967295" type="sldNum"/>
          </p:nvPr>
        </p:nvSpPr>
        <p:spPr>
          <a:xfrm>
            <a:off x="11460163" y="6332538"/>
            <a:ext cx="731700" cy="5256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37B3"/>
              </a:buClr>
              <a:buSzPts val="1700"/>
              <a:buFont typeface="Titillium Web Light"/>
              <a:buNone/>
            </a:pPr>
            <a:fld id="{00000000-1234-1234-1234-123412341234}" type="slidenum">
              <a:rPr lang="en"/>
              <a:t>‹#›</a:t>
            </a:fld>
            <a:endParaRPr/>
          </a:p>
        </p:txBody>
      </p:sp>
      <p:pic>
        <p:nvPicPr>
          <p:cNvPr id="457" name="Google Shape;457;p22" title="ttlab.mp4">
            <a:hlinkClick r:id="rId3"/>
          </p:cNvPr>
          <p:cNvPicPr preferRelativeResize="0"/>
          <p:nvPr/>
        </p:nvPicPr>
        <p:blipFill>
          <a:blip r:embed="rId4">
            <a:alphaModFix/>
          </a:blip>
          <a:stretch>
            <a:fillRect/>
          </a:stretch>
        </p:blipFill>
        <p:spPr>
          <a:xfrm>
            <a:off x="535750" y="1250176"/>
            <a:ext cx="4829299" cy="2716457"/>
          </a:xfrm>
          <a:prstGeom prst="rect">
            <a:avLst/>
          </a:prstGeom>
          <a:noFill/>
          <a:ln>
            <a:noFill/>
          </a:ln>
        </p:spPr>
      </p:pic>
      <p:pic>
        <p:nvPicPr>
          <p:cNvPr id="458" name="Google Shape;458;p22"/>
          <p:cNvPicPr preferRelativeResize="0"/>
          <p:nvPr/>
        </p:nvPicPr>
        <p:blipFill>
          <a:blip r:embed="rId5">
            <a:alphaModFix/>
          </a:blip>
          <a:stretch>
            <a:fillRect/>
          </a:stretch>
        </p:blipFill>
        <p:spPr>
          <a:xfrm>
            <a:off x="6236150" y="1281263"/>
            <a:ext cx="4829299" cy="2685374"/>
          </a:xfrm>
          <a:prstGeom prst="rect">
            <a:avLst/>
          </a:prstGeom>
          <a:noFill/>
          <a:ln>
            <a:noFill/>
          </a:ln>
        </p:spPr>
      </p:pic>
      <p:sp>
        <p:nvSpPr>
          <p:cNvPr id="459" name="Google Shape;459;p22"/>
          <p:cNvSpPr txBox="1"/>
          <p:nvPr/>
        </p:nvSpPr>
        <p:spPr>
          <a:xfrm>
            <a:off x="5541400" y="5686775"/>
            <a:ext cx="577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Light"/>
                <a:ea typeface="Lato Light"/>
                <a:cs typeface="Lato Light"/>
                <a:sym typeface="Lato Light"/>
              </a:rPr>
              <a:t>Image Labelling was done by :</a:t>
            </a:r>
            <a:endParaRPr>
              <a:solidFill>
                <a:schemeClr val="lt1"/>
              </a:solidFill>
              <a:latin typeface="Lato Light"/>
              <a:ea typeface="Lato Light"/>
              <a:cs typeface="Lato Light"/>
              <a:sym typeface="Lato Light"/>
            </a:endParaRPr>
          </a:p>
          <a:p>
            <a:pPr indent="0" lvl="0" marL="0" rtl="0" algn="l">
              <a:spcBef>
                <a:spcPts val="0"/>
              </a:spcBef>
              <a:spcAft>
                <a:spcPts val="0"/>
              </a:spcAft>
              <a:buNone/>
            </a:pPr>
            <a:r>
              <a:rPr lang="en">
                <a:solidFill>
                  <a:schemeClr val="lt1"/>
                </a:solidFill>
                <a:latin typeface="Lato Light"/>
                <a:ea typeface="Lato Light"/>
                <a:cs typeface="Lato Light"/>
                <a:sym typeface="Lato Light"/>
              </a:rPr>
              <a:t>Britney Peters, Mitra Sookramsingh, Sara Bernard, Shannon-Rae Hackett, Aliyah Khan, Aqeel Yasir Mohammed, Roganci Fontelera and myself. </a:t>
            </a:r>
            <a:endParaRPr>
              <a:solidFill>
                <a:schemeClr val="lt1"/>
              </a:solidFill>
              <a:latin typeface="Lato Light"/>
              <a:ea typeface="Lato Light"/>
              <a:cs typeface="Lato Light"/>
              <a:sym typeface="Lato Light"/>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